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handoutMasterIdLst>
    <p:handoutMasterId r:id="rId21"/>
  </p:handoutMasterIdLst>
  <p:sldIdLst>
    <p:sldId id="257" r:id="rId5"/>
    <p:sldId id="277" r:id="rId6"/>
    <p:sldId id="286" r:id="rId7"/>
    <p:sldId id="280" r:id="rId8"/>
    <p:sldId id="281" r:id="rId9"/>
    <p:sldId id="287" r:id="rId10"/>
    <p:sldId id="285" r:id="rId11"/>
    <p:sldId id="288" r:id="rId12"/>
    <p:sldId id="289" r:id="rId13"/>
    <p:sldId id="290" r:id="rId14"/>
    <p:sldId id="291" r:id="rId15"/>
    <p:sldId id="294" r:id="rId16"/>
    <p:sldId id="292" r:id="rId17"/>
    <p:sldId id="303" r:id="rId18"/>
    <p:sldId id="293" r:id="rId19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911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oeschka Turksema" userId="2f6f921b-f459-4588-aff1-5aa2e1b4be90" providerId="ADAL" clId="{8A1BF02D-191D-460E-865F-D86E376A434A}"/>
    <pc:docChg chg="modSld">
      <pc:chgData name="Annoeschka Turksema" userId="2f6f921b-f459-4588-aff1-5aa2e1b4be90" providerId="ADAL" clId="{8A1BF02D-191D-460E-865F-D86E376A434A}" dt="2023-06-18T18:16:58.831" v="281" actId="400"/>
      <pc:docMkLst>
        <pc:docMk/>
      </pc:docMkLst>
      <pc:sldChg chg="modSp mod">
        <pc:chgData name="Annoeschka Turksema" userId="2f6f921b-f459-4588-aff1-5aa2e1b4be90" providerId="ADAL" clId="{8A1BF02D-191D-460E-865F-D86E376A434A}" dt="2023-06-18T18:13:38.372" v="67" actId="255"/>
        <pc:sldMkLst>
          <pc:docMk/>
          <pc:sldMk cId="2243910713" sldId="277"/>
        </pc:sldMkLst>
        <pc:spChg chg="mod">
          <ac:chgData name="Annoeschka Turksema" userId="2f6f921b-f459-4588-aff1-5aa2e1b4be90" providerId="ADAL" clId="{8A1BF02D-191D-460E-865F-D86E376A434A}" dt="2023-06-18T18:13:38.372" v="67" actId="255"/>
          <ac:spMkLst>
            <pc:docMk/>
            <pc:sldMk cId="2243910713" sldId="277"/>
            <ac:spMk id="3" creationId="{76D1A046-18B2-4B74-A0FA-5B87401CD1B0}"/>
          </ac:spMkLst>
        </pc:spChg>
      </pc:sldChg>
      <pc:sldChg chg="modSp mod">
        <pc:chgData name="Annoeschka Turksema" userId="2f6f921b-f459-4588-aff1-5aa2e1b4be90" providerId="ADAL" clId="{8A1BF02D-191D-460E-865F-D86E376A434A}" dt="2023-06-18T18:16:58.831" v="281" actId="400"/>
        <pc:sldMkLst>
          <pc:docMk/>
          <pc:sldMk cId="393077862" sldId="279"/>
        </pc:sldMkLst>
        <pc:graphicFrameChg chg="modGraphic">
          <ac:chgData name="Annoeschka Turksema" userId="2f6f921b-f459-4588-aff1-5aa2e1b4be90" providerId="ADAL" clId="{8A1BF02D-191D-460E-865F-D86E376A434A}" dt="2023-06-18T18:16:58.831" v="281" actId="400"/>
          <ac:graphicFrameMkLst>
            <pc:docMk/>
            <pc:sldMk cId="393077862" sldId="279"/>
            <ac:graphicFrameMk id="5" creationId="{EA272D63-31F2-4266-92DC-3D537E9A067A}"/>
          </ac:graphicFrameMkLst>
        </pc:graphicFrameChg>
      </pc:sldChg>
      <pc:sldChg chg="modSp mod">
        <pc:chgData name="Annoeschka Turksema" userId="2f6f921b-f459-4588-aff1-5aa2e1b4be90" providerId="ADAL" clId="{8A1BF02D-191D-460E-865F-D86E376A434A}" dt="2023-06-18T18:15:16.928" v="157" actId="20577"/>
        <pc:sldMkLst>
          <pc:docMk/>
          <pc:sldMk cId="3933477159" sldId="295"/>
        </pc:sldMkLst>
        <pc:spChg chg="mod">
          <ac:chgData name="Annoeschka Turksema" userId="2f6f921b-f459-4588-aff1-5aa2e1b4be90" providerId="ADAL" clId="{8A1BF02D-191D-460E-865F-D86E376A434A}" dt="2023-06-18T18:13:48.525" v="71" actId="20577"/>
          <ac:spMkLst>
            <pc:docMk/>
            <pc:sldMk cId="3933477159" sldId="295"/>
            <ac:spMk id="2" creationId="{F61C1818-6783-1E8B-10B3-5A5829317647}"/>
          </ac:spMkLst>
        </pc:spChg>
        <pc:spChg chg="mod">
          <ac:chgData name="Annoeschka Turksema" userId="2f6f921b-f459-4588-aff1-5aa2e1b4be90" providerId="ADAL" clId="{8A1BF02D-191D-460E-865F-D86E376A434A}" dt="2023-06-18T18:15:16.928" v="157" actId="20577"/>
          <ac:spMkLst>
            <pc:docMk/>
            <pc:sldMk cId="3933477159" sldId="295"/>
            <ac:spMk id="3" creationId="{4AFB642B-1542-2B6C-5638-B2F86897DA9F}"/>
          </ac:spMkLst>
        </pc:spChg>
      </pc:sldChg>
      <pc:sldChg chg="modSp mod">
        <pc:chgData name="Annoeschka Turksema" userId="2f6f921b-f459-4588-aff1-5aa2e1b4be90" providerId="ADAL" clId="{8A1BF02D-191D-460E-865F-D86E376A434A}" dt="2023-06-18T18:15:06.929" v="144" actId="5793"/>
        <pc:sldMkLst>
          <pc:docMk/>
          <pc:sldMk cId="609125956" sldId="296"/>
        </pc:sldMkLst>
        <pc:spChg chg="mod">
          <ac:chgData name="Annoeschka Turksema" userId="2f6f921b-f459-4588-aff1-5aa2e1b4be90" providerId="ADAL" clId="{8A1BF02D-191D-460E-865F-D86E376A434A}" dt="2023-06-18T18:15:06.929" v="144" actId="5793"/>
          <ac:spMkLst>
            <pc:docMk/>
            <pc:sldMk cId="609125956" sldId="296"/>
            <ac:spMk id="3" creationId="{05C4FE85-7296-FEBB-A636-FE21744AF991}"/>
          </ac:spMkLst>
        </pc:spChg>
      </pc:sldChg>
      <pc:sldChg chg="modSp mod">
        <pc:chgData name="Annoeschka Turksema" userId="2f6f921b-f459-4588-aff1-5aa2e1b4be90" providerId="ADAL" clId="{8A1BF02D-191D-460E-865F-D86E376A434A}" dt="2023-06-18T18:16:22.870" v="280" actId="20577"/>
        <pc:sldMkLst>
          <pc:docMk/>
          <pc:sldMk cId="2884667970" sldId="297"/>
        </pc:sldMkLst>
        <pc:spChg chg="mod">
          <ac:chgData name="Annoeschka Turksema" userId="2f6f921b-f459-4588-aff1-5aa2e1b4be90" providerId="ADAL" clId="{8A1BF02D-191D-460E-865F-D86E376A434A}" dt="2023-06-18T18:16:22.870" v="280" actId="20577"/>
          <ac:spMkLst>
            <pc:docMk/>
            <pc:sldMk cId="2884667970" sldId="297"/>
            <ac:spMk id="3" creationId="{010791A5-29A7-721B-3B5D-38883B817AAA}"/>
          </ac:spMkLst>
        </pc:spChg>
      </pc:sldChg>
    </pc:docChg>
  </pc:docChgLst>
  <pc:docChgLst>
    <pc:chgData name="Annoeschka Turksema" userId="2f6f921b-f459-4588-aff1-5aa2e1b4be90" providerId="ADAL" clId="{C2F57ECD-9FBF-422F-8CC2-BF37B4BEEF9D}"/>
    <pc:docChg chg="undo custSel addSld delSld modSld sldOrd">
      <pc:chgData name="Annoeschka Turksema" userId="2f6f921b-f459-4588-aff1-5aa2e1b4be90" providerId="ADAL" clId="{C2F57ECD-9FBF-422F-8CC2-BF37B4BEEF9D}" dt="2023-05-21T14:45:38.705" v="2178" actId="20577"/>
      <pc:docMkLst>
        <pc:docMk/>
      </pc:docMkLst>
      <pc:sldChg chg="addSp modSp">
        <pc:chgData name="Annoeschka Turksema" userId="2f6f921b-f459-4588-aff1-5aa2e1b4be90" providerId="ADAL" clId="{C2F57ECD-9FBF-422F-8CC2-BF37B4BEEF9D}" dt="2023-05-21T13:33:19.770" v="661" actId="1076"/>
        <pc:sldMkLst>
          <pc:docMk/>
          <pc:sldMk cId="706305541" sldId="257"/>
        </pc:sldMkLst>
        <pc:picChg chg="add mod">
          <ac:chgData name="Annoeschka Turksema" userId="2f6f921b-f459-4588-aff1-5aa2e1b4be90" providerId="ADAL" clId="{C2F57ECD-9FBF-422F-8CC2-BF37B4BEEF9D}" dt="2023-05-21T13:33:19.770" v="661" actId="1076"/>
          <ac:picMkLst>
            <pc:docMk/>
            <pc:sldMk cId="706305541" sldId="257"/>
            <ac:picMk id="4" creationId="{08CAC0DE-675E-7059-4541-5FFDCF71AE73}"/>
          </ac:picMkLst>
        </pc:picChg>
      </pc:sldChg>
      <pc:sldChg chg="addSp delSp modSp mod modClrScheme chgLayout">
        <pc:chgData name="Annoeschka Turksema" userId="2f6f921b-f459-4588-aff1-5aa2e1b4be90" providerId="ADAL" clId="{C2F57ECD-9FBF-422F-8CC2-BF37B4BEEF9D}" dt="2023-05-21T13:34:54.259" v="668" actId="26606"/>
        <pc:sldMkLst>
          <pc:docMk/>
          <pc:sldMk cId="2243910713" sldId="277"/>
        </pc:sldMkLst>
        <pc:spChg chg="add del">
          <ac:chgData name="Annoeschka Turksema" userId="2f6f921b-f459-4588-aff1-5aa2e1b4be90" providerId="ADAL" clId="{C2F57ECD-9FBF-422F-8CC2-BF37B4BEEF9D}" dt="2023-05-21T13:34:54.259" v="668" actId="26606"/>
          <ac:spMkLst>
            <pc:docMk/>
            <pc:sldMk cId="2243910713" sldId="277"/>
            <ac:spMk id="2" creationId="{D0C2DEBC-EFF1-4389-AA0C-00DAF3C0C316}"/>
          </ac:spMkLst>
        </pc:spChg>
        <pc:spChg chg="mod ord">
          <ac:chgData name="Annoeschka Turksema" userId="2f6f921b-f459-4588-aff1-5aa2e1b4be90" providerId="ADAL" clId="{C2F57ECD-9FBF-422F-8CC2-BF37B4BEEF9D}" dt="2023-05-21T13:34:54.259" v="668" actId="26606"/>
          <ac:spMkLst>
            <pc:docMk/>
            <pc:sldMk cId="2243910713" sldId="277"/>
            <ac:spMk id="3" creationId="{76D1A046-18B2-4B74-A0FA-5B87401CD1B0}"/>
          </ac:spMkLst>
        </pc:spChg>
        <pc:spChg chg="add del mod">
          <ac:chgData name="Annoeschka Turksema" userId="2f6f921b-f459-4588-aff1-5aa2e1b4be90" providerId="ADAL" clId="{C2F57ECD-9FBF-422F-8CC2-BF37B4BEEF9D}" dt="2023-05-21T13:34:54.259" v="668" actId="26606"/>
          <ac:spMkLst>
            <pc:docMk/>
            <pc:sldMk cId="2243910713" sldId="277"/>
            <ac:spMk id="2055" creationId="{965C63CF-2593-C06B-55B8-FAF85C079DAB}"/>
          </ac:spMkLst>
        </pc:spChg>
        <pc:picChg chg="add mod">
          <ac:chgData name="Annoeschka Turksema" userId="2f6f921b-f459-4588-aff1-5aa2e1b4be90" providerId="ADAL" clId="{C2F57ECD-9FBF-422F-8CC2-BF37B4BEEF9D}" dt="2023-05-21T13:34:54.259" v="668" actId="26606"/>
          <ac:picMkLst>
            <pc:docMk/>
            <pc:sldMk cId="2243910713" sldId="277"/>
            <ac:picMk id="2050" creationId="{AA96644E-726D-7191-B743-D213FC33D796}"/>
          </ac:picMkLst>
        </pc:picChg>
      </pc:sldChg>
      <pc:sldChg chg="addSp delSp modSp mod modClrScheme chgLayout">
        <pc:chgData name="Annoeschka Turksema" userId="2f6f921b-f459-4588-aff1-5aa2e1b4be90" providerId="ADAL" clId="{C2F57ECD-9FBF-422F-8CC2-BF37B4BEEF9D}" dt="2023-05-21T13:37:08.253" v="679" actId="14100"/>
        <pc:sldMkLst>
          <pc:docMk/>
          <pc:sldMk cId="2637926836" sldId="278"/>
        </pc:sldMkLst>
        <pc:spChg chg="add del">
          <ac:chgData name="Annoeschka Turksema" userId="2f6f921b-f459-4588-aff1-5aa2e1b4be90" providerId="ADAL" clId="{C2F57ECD-9FBF-422F-8CC2-BF37B4BEEF9D}" dt="2023-05-21T13:36:13.235" v="674" actId="26606"/>
          <ac:spMkLst>
            <pc:docMk/>
            <pc:sldMk cId="2637926836" sldId="278"/>
            <ac:spMk id="2" creationId="{FBAE4837-5CBE-4120-9484-1DCF01AD8D0D}"/>
          </ac:spMkLst>
        </pc:spChg>
        <pc:spChg chg="mod ord">
          <ac:chgData name="Annoeschka Turksema" userId="2f6f921b-f459-4588-aff1-5aa2e1b4be90" providerId="ADAL" clId="{C2F57ECD-9FBF-422F-8CC2-BF37B4BEEF9D}" dt="2023-05-21T13:37:08.253" v="679" actId="14100"/>
          <ac:spMkLst>
            <pc:docMk/>
            <pc:sldMk cId="2637926836" sldId="278"/>
            <ac:spMk id="3" creationId="{D0AC82AE-B845-4727-948A-F58EC7F270AE}"/>
          </ac:spMkLst>
        </pc:spChg>
        <pc:spChg chg="add del mod">
          <ac:chgData name="Annoeschka Turksema" userId="2f6f921b-f459-4588-aff1-5aa2e1b4be90" providerId="ADAL" clId="{C2F57ECD-9FBF-422F-8CC2-BF37B4BEEF9D}" dt="2023-05-21T13:36:13.228" v="673" actId="26606"/>
          <ac:spMkLst>
            <pc:docMk/>
            <pc:sldMk cId="2637926836" sldId="278"/>
            <ac:spMk id="4103" creationId="{3A8B801B-2894-B1C4-DA19-70128C09C1CD}"/>
          </ac:spMkLst>
        </pc:spChg>
        <pc:spChg chg="add del mod">
          <ac:chgData name="Annoeschka Turksema" userId="2f6f921b-f459-4588-aff1-5aa2e1b4be90" providerId="ADAL" clId="{C2F57ECD-9FBF-422F-8CC2-BF37B4BEEF9D}" dt="2023-05-21T13:36:24.593" v="675" actId="26606"/>
          <ac:spMkLst>
            <pc:docMk/>
            <pc:sldMk cId="2637926836" sldId="278"/>
            <ac:spMk id="4105" creationId="{7FAB159D-5E86-0427-8A3C-8A7EDD06CAC1}"/>
          </ac:spMkLst>
        </pc:spChg>
        <pc:spChg chg="add">
          <ac:chgData name="Annoeschka Turksema" userId="2f6f921b-f459-4588-aff1-5aa2e1b4be90" providerId="ADAL" clId="{C2F57ECD-9FBF-422F-8CC2-BF37B4BEEF9D}" dt="2023-05-21T13:36:24.593" v="675" actId="26606"/>
          <ac:spMkLst>
            <pc:docMk/>
            <pc:sldMk cId="2637926836" sldId="278"/>
            <ac:spMk id="4110" creationId="{C763A3E7-CB1C-404F-A297-053F4FB0E005}"/>
          </ac:spMkLst>
        </pc:spChg>
        <pc:picChg chg="add mod">
          <ac:chgData name="Annoeschka Turksema" userId="2f6f921b-f459-4588-aff1-5aa2e1b4be90" providerId="ADAL" clId="{C2F57ECD-9FBF-422F-8CC2-BF37B4BEEF9D}" dt="2023-05-21T13:36:24.593" v="675" actId="26606"/>
          <ac:picMkLst>
            <pc:docMk/>
            <pc:sldMk cId="2637926836" sldId="278"/>
            <ac:picMk id="4098" creationId="{0D47E770-BAFA-7C87-6C06-2169CBF598CF}"/>
          </ac:picMkLst>
        </pc:picChg>
      </pc:sldChg>
      <pc:sldChg chg="modSp mod">
        <pc:chgData name="Annoeschka Turksema" userId="2f6f921b-f459-4588-aff1-5aa2e1b4be90" providerId="ADAL" clId="{C2F57ECD-9FBF-422F-8CC2-BF37B4BEEF9D}" dt="2023-05-21T12:12:49.283" v="11" actId="20577"/>
        <pc:sldMkLst>
          <pc:docMk/>
          <pc:sldMk cId="393077862" sldId="279"/>
        </pc:sldMkLst>
        <pc:graphicFrameChg chg="mod modGraphic">
          <ac:chgData name="Annoeschka Turksema" userId="2f6f921b-f459-4588-aff1-5aa2e1b4be90" providerId="ADAL" clId="{C2F57ECD-9FBF-422F-8CC2-BF37B4BEEF9D}" dt="2023-05-21T12:12:49.283" v="11" actId="20577"/>
          <ac:graphicFrameMkLst>
            <pc:docMk/>
            <pc:sldMk cId="393077862" sldId="279"/>
            <ac:graphicFrameMk id="5" creationId="{EA272D63-31F2-4266-92DC-3D537E9A067A}"/>
          </ac:graphicFrameMkLst>
        </pc:graphicFrameChg>
      </pc:sldChg>
      <pc:sldChg chg="del ord">
        <pc:chgData name="Annoeschka Turksema" userId="2f6f921b-f459-4588-aff1-5aa2e1b4be90" providerId="ADAL" clId="{C2F57ECD-9FBF-422F-8CC2-BF37B4BEEF9D}" dt="2023-05-21T13:20:41.547" v="214" actId="47"/>
        <pc:sldMkLst>
          <pc:docMk/>
          <pc:sldMk cId="2874734974" sldId="282"/>
        </pc:sldMkLst>
      </pc:sldChg>
      <pc:sldChg chg="del">
        <pc:chgData name="Annoeschka Turksema" userId="2f6f921b-f459-4588-aff1-5aa2e1b4be90" providerId="ADAL" clId="{C2F57ECD-9FBF-422F-8CC2-BF37B4BEEF9D}" dt="2023-05-21T12:53:06.559" v="144" actId="47"/>
        <pc:sldMkLst>
          <pc:docMk/>
          <pc:sldMk cId="3563716626" sldId="283"/>
        </pc:sldMkLst>
      </pc:sldChg>
      <pc:sldChg chg="modSp del mod">
        <pc:chgData name="Annoeschka Turksema" userId="2f6f921b-f459-4588-aff1-5aa2e1b4be90" providerId="ADAL" clId="{C2F57ECD-9FBF-422F-8CC2-BF37B4BEEF9D}" dt="2023-05-21T13:20:30.988" v="213" actId="47"/>
        <pc:sldMkLst>
          <pc:docMk/>
          <pc:sldMk cId="2991647983" sldId="284"/>
        </pc:sldMkLst>
        <pc:spChg chg="mod">
          <ac:chgData name="Annoeschka Turksema" userId="2f6f921b-f459-4588-aff1-5aa2e1b4be90" providerId="ADAL" clId="{C2F57ECD-9FBF-422F-8CC2-BF37B4BEEF9D}" dt="2023-05-21T12:21:05.410" v="116" actId="20577"/>
          <ac:spMkLst>
            <pc:docMk/>
            <pc:sldMk cId="2991647983" sldId="284"/>
            <ac:spMk id="3" creationId="{B6EB85ED-0571-4CF8-8AA2-E37BE74533B8}"/>
          </ac:spMkLst>
        </pc:spChg>
      </pc:sldChg>
      <pc:sldChg chg="addSp delSp modSp mod modClrScheme chgLayout">
        <pc:chgData name="Annoeschka Turksema" userId="2f6f921b-f459-4588-aff1-5aa2e1b4be90" providerId="ADAL" clId="{C2F57ECD-9FBF-422F-8CC2-BF37B4BEEF9D}" dt="2023-05-21T13:38:55.606" v="697" actId="26606"/>
        <pc:sldMkLst>
          <pc:docMk/>
          <pc:sldMk cId="143407996" sldId="285"/>
        </pc:sldMkLst>
        <pc:spChg chg="mod">
          <ac:chgData name="Annoeschka Turksema" userId="2f6f921b-f459-4588-aff1-5aa2e1b4be90" providerId="ADAL" clId="{C2F57ECD-9FBF-422F-8CC2-BF37B4BEEF9D}" dt="2023-05-21T13:38:55.606" v="697" actId="26606"/>
          <ac:spMkLst>
            <pc:docMk/>
            <pc:sldMk cId="143407996" sldId="285"/>
            <ac:spMk id="2" creationId="{14BA2151-58B3-466D-A692-489AD8150B82}"/>
          </ac:spMkLst>
        </pc:spChg>
        <pc:spChg chg="add del mod">
          <ac:chgData name="Annoeschka Turksema" userId="2f6f921b-f459-4588-aff1-5aa2e1b4be90" providerId="ADAL" clId="{C2F57ECD-9FBF-422F-8CC2-BF37B4BEEF9D}" dt="2023-05-21T13:38:55.606" v="697" actId="26606"/>
          <ac:spMkLst>
            <pc:docMk/>
            <pc:sldMk cId="143407996" sldId="285"/>
            <ac:spMk id="3" creationId="{6EEDD6F9-A624-4859-86DF-6A8D521647B0}"/>
          </ac:spMkLst>
        </pc:spChg>
        <pc:spChg chg="add del mod">
          <ac:chgData name="Annoeschka Turksema" userId="2f6f921b-f459-4588-aff1-5aa2e1b4be90" providerId="ADAL" clId="{C2F57ECD-9FBF-422F-8CC2-BF37B4BEEF9D}" dt="2023-05-21T13:38:33.891" v="687" actId="26606"/>
          <ac:spMkLst>
            <pc:docMk/>
            <pc:sldMk cId="143407996" sldId="285"/>
            <ac:spMk id="6" creationId="{4A73EF3C-48F1-A5F0-4352-3C49860AE0EC}"/>
          </ac:spMkLst>
        </pc:spChg>
        <pc:spChg chg="add del mod">
          <ac:chgData name="Annoeschka Turksema" userId="2f6f921b-f459-4588-aff1-5aa2e1b4be90" providerId="ADAL" clId="{C2F57ECD-9FBF-422F-8CC2-BF37B4BEEF9D}" dt="2023-05-21T13:38:33.891" v="687" actId="26606"/>
          <ac:spMkLst>
            <pc:docMk/>
            <pc:sldMk cId="143407996" sldId="285"/>
            <ac:spMk id="7" creationId="{F065881A-6BF4-67D3-F060-EAA1059797D4}"/>
          </ac:spMkLst>
        </pc:spChg>
        <pc:spChg chg="add del mod">
          <ac:chgData name="Annoeschka Turksema" userId="2f6f921b-f459-4588-aff1-5aa2e1b4be90" providerId="ADAL" clId="{C2F57ECD-9FBF-422F-8CC2-BF37B4BEEF9D}" dt="2023-05-21T13:38:33.891" v="687" actId="26606"/>
          <ac:spMkLst>
            <pc:docMk/>
            <pc:sldMk cId="143407996" sldId="285"/>
            <ac:spMk id="8" creationId="{8960E7DF-381D-3ED4-1F99-C144417D83C3}"/>
          </ac:spMkLst>
        </pc:spChg>
        <pc:spChg chg="add del mod">
          <ac:chgData name="Annoeschka Turksema" userId="2f6f921b-f459-4588-aff1-5aa2e1b4be90" providerId="ADAL" clId="{C2F57ECD-9FBF-422F-8CC2-BF37B4BEEF9D}" dt="2023-05-21T13:37:51.866" v="681" actId="26606"/>
          <ac:spMkLst>
            <pc:docMk/>
            <pc:sldMk cId="143407996" sldId="285"/>
            <ac:spMk id="9" creationId="{972254D5-4D45-DD8C-85C8-15CA39ACA5FC}"/>
          </ac:spMkLst>
        </pc:spChg>
        <pc:spChg chg="add del mod">
          <ac:chgData name="Annoeschka Turksema" userId="2f6f921b-f459-4588-aff1-5aa2e1b4be90" providerId="ADAL" clId="{C2F57ECD-9FBF-422F-8CC2-BF37B4BEEF9D}" dt="2023-05-21T13:37:51.866" v="681" actId="26606"/>
          <ac:spMkLst>
            <pc:docMk/>
            <pc:sldMk cId="143407996" sldId="285"/>
            <ac:spMk id="11" creationId="{0B26A5CB-3DA3-570D-57D0-46F5E430575B}"/>
          </ac:spMkLst>
        </pc:spChg>
        <pc:spChg chg="add del mod">
          <ac:chgData name="Annoeschka Turksema" userId="2f6f921b-f459-4588-aff1-5aa2e1b4be90" providerId="ADAL" clId="{C2F57ECD-9FBF-422F-8CC2-BF37B4BEEF9D}" dt="2023-05-21T13:38:39.894" v="689" actId="26606"/>
          <ac:spMkLst>
            <pc:docMk/>
            <pc:sldMk cId="143407996" sldId="285"/>
            <ac:spMk id="12" creationId="{CCCB64CC-D6F3-DBC9-4537-FCA30FC05796}"/>
          </ac:spMkLst>
        </pc:spChg>
        <pc:spChg chg="add del mod">
          <ac:chgData name="Annoeschka Turksema" userId="2f6f921b-f459-4588-aff1-5aa2e1b4be90" providerId="ADAL" clId="{C2F57ECD-9FBF-422F-8CC2-BF37B4BEEF9D}" dt="2023-05-21T13:37:51.866" v="681" actId="26606"/>
          <ac:spMkLst>
            <pc:docMk/>
            <pc:sldMk cId="143407996" sldId="285"/>
            <ac:spMk id="13" creationId="{E8050861-E41C-8C29-550D-029ADB229F37}"/>
          </ac:spMkLst>
        </pc:spChg>
        <pc:graphicFrameChg chg="add del mod">
          <ac:chgData name="Annoeschka Turksema" userId="2f6f921b-f459-4588-aff1-5aa2e1b4be90" providerId="ADAL" clId="{C2F57ECD-9FBF-422F-8CC2-BF37B4BEEF9D}" dt="2023-05-21T13:37:51.866" v="681" actId="26606"/>
          <ac:graphicFrameMkLst>
            <pc:docMk/>
            <pc:sldMk cId="143407996" sldId="285"/>
            <ac:graphicFrameMk id="5" creationId="{ABFAB617-A4E4-4379-68E8-7A8A0B6A4C22}"/>
          </ac:graphicFrameMkLst>
        </pc:graphicFrameChg>
        <pc:graphicFrameChg chg="add del mod">
          <ac:chgData name="Annoeschka Turksema" userId="2f6f921b-f459-4588-aff1-5aa2e1b4be90" providerId="ADAL" clId="{C2F57ECD-9FBF-422F-8CC2-BF37B4BEEF9D}" dt="2023-05-21T13:38:33.891" v="687" actId="26606"/>
          <ac:graphicFrameMkLst>
            <pc:docMk/>
            <pc:sldMk cId="143407996" sldId="285"/>
            <ac:graphicFrameMk id="10" creationId="{76FBCB82-0A8A-6C8C-31D2-F6BD3C659523}"/>
          </ac:graphicFrameMkLst>
        </pc:graphicFrameChg>
        <pc:graphicFrameChg chg="add del mod">
          <ac:chgData name="Annoeschka Turksema" userId="2f6f921b-f459-4588-aff1-5aa2e1b4be90" providerId="ADAL" clId="{C2F57ECD-9FBF-422F-8CC2-BF37B4BEEF9D}" dt="2023-05-21T13:38:39.894" v="689" actId="26606"/>
          <ac:graphicFrameMkLst>
            <pc:docMk/>
            <pc:sldMk cId="143407996" sldId="285"/>
            <ac:graphicFrameMk id="14" creationId="{FAE12C8B-D3A7-81EF-09D0-C41F5B3F3945}"/>
          </ac:graphicFrameMkLst>
        </pc:graphicFrameChg>
        <pc:graphicFrameChg chg="add del mod">
          <ac:chgData name="Annoeschka Turksema" userId="2f6f921b-f459-4588-aff1-5aa2e1b4be90" providerId="ADAL" clId="{C2F57ECD-9FBF-422F-8CC2-BF37B4BEEF9D}" dt="2023-05-21T13:38:17.570" v="685" actId="26606"/>
          <ac:graphicFrameMkLst>
            <pc:docMk/>
            <pc:sldMk cId="143407996" sldId="285"/>
            <ac:graphicFrameMk id="15" creationId="{6BF80304-2321-F7AD-A20B-F95AE3C42E19}"/>
          </ac:graphicFrameMkLst>
        </pc:graphicFrameChg>
        <pc:graphicFrameChg chg="add">
          <ac:chgData name="Annoeschka Turksema" userId="2f6f921b-f459-4588-aff1-5aa2e1b4be90" providerId="ADAL" clId="{C2F57ECD-9FBF-422F-8CC2-BF37B4BEEF9D}" dt="2023-05-21T13:38:55.606" v="697" actId="26606"/>
          <ac:graphicFrameMkLst>
            <pc:docMk/>
            <pc:sldMk cId="143407996" sldId="285"/>
            <ac:graphicFrameMk id="16" creationId="{9821BCAA-72B2-A689-A9F2-4F0280F8D48C}"/>
          </ac:graphicFrameMkLst>
        </pc:graphicFrameChg>
        <pc:picChg chg="add del mod">
          <ac:chgData name="Annoeschka Turksema" userId="2f6f921b-f459-4588-aff1-5aa2e1b4be90" providerId="ADAL" clId="{C2F57ECD-9FBF-422F-8CC2-BF37B4BEEF9D}" dt="2023-05-21T13:32:04.134" v="657" actId="21"/>
          <ac:picMkLst>
            <pc:docMk/>
            <pc:sldMk cId="143407996" sldId="285"/>
            <ac:picMk id="1026" creationId="{65E53429-EE93-8DFE-E8B4-8BFF10ED2B86}"/>
          </ac:picMkLst>
        </pc:picChg>
      </pc:sldChg>
      <pc:sldChg chg="modSp new mod modAnim">
        <pc:chgData name="Annoeschka Turksema" userId="2f6f921b-f459-4588-aff1-5aa2e1b4be90" providerId="ADAL" clId="{C2F57ECD-9FBF-422F-8CC2-BF37B4BEEF9D}" dt="2023-05-21T13:29:03.936" v="480"/>
        <pc:sldMkLst>
          <pc:docMk/>
          <pc:sldMk cId="4226672224" sldId="286"/>
        </pc:sldMkLst>
        <pc:spChg chg="mod">
          <ac:chgData name="Annoeschka Turksema" userId="2f6f921b-f459-4588-aff1-5aa2e1b4be90" providerId="ADAL" clId="{C2F57ECD-9FBF-422F-8CC2-BF37B4BEEF9D}" dt="2023-05-21T13:22:37.998" v="254" actId="20577"/>
          <ac:spMkLst>
            <pc:docMk/>
            <pc:sldMk cId="4226672224" sldId="286"/>
            <ac:spMk id="2" creationId="{7CFA568F-2575-E679-9FA1-8E32051D0D60}"/>
          </ac:spMkLst>
        </pc:spChg>
        <pc:spChg chg="mod">
          <ac:chgData name="Annoeschka Turksema" userId="2f6f921b-f459-4588-aff1-5aa2e1b4be90" providerId="ADAL" clId="{C2F57ECD-9FBF-422F-8CC2-BF37B4BEEF9D}" dt="2023-05-21T13:28:51.961" v="479" actId="20577"/>
          <ac:spMkLst>
            <pc:docMk/>
            <pc:sldMk cId="4226672224" sldId="286"/>
            <ac:spMk id="3" creationId="{A94CADA5-6710-84F4-1E6C-334C2A9ED35A}"/>
          </ac:spMkLst>
        </pc:spChg>
      </pc:sldChg>
      <pc:sldChg chg="modSp new mod">
        <pc:chgData name="Annoeschka Turksema" userId="2f6f921b-f459-4588-aff1-5aa2e1b4be90" providerId="ADAL" clId="{C2F57ECD-9FBF-422F-8CC2-BF37B4BEEF9D}" dt="2023-05-21T13:20:18.301" v="212" actId="20577"/>
        <pc:sldMkLst>
          <pc:docMk/>
          <pc:sldMk cId="3504724780" sldId="287"/>
        </pc:sldMkLst>
        <pc:spChg chg="mod">
          <ac:chgData name="Annoeschka Turksema" userId="2f6f921b-f459-4588-aff1-5aa2e1b4be90" providerId="ADAL" clId="{C2F57ECD-9FBF-422F-8CC2-BF37B4BEEF9D}" dt="2023-05-21T12:42:42.553" v="141" actId="20577"/>
          <ac:spMkLst>
            <pc:docMk/>
            <pc:sldMk cId="3504724780" sldId="287"/>
            <ac:spMk id="2" creationId="{31CBE880-7AF7-B16D-8E39-44246A2BDAFF}"/>
          </ac:spMkLst>
        </pc:spChg>
        <pc:spChg chg="mod">
          <ac:chgData name="Annoeschka Turksema" userId="2f6f921b-f459-4588-aff1-5aa2e1b4be90" providerId="ADAL" clId="{C2F57ECD-9FBF-422F-8CC2-BF37B4BEEF9D}" dt="2023-05-21T13:20:18.301" v="212" actId="20577"/>
          <ac:spMkLst>
            <pc:docMk/>
            <pc:sldMk cId="3504724780" sldId="287"/>
            <ac:spMk id="3" creationId="{808ED5F6-E7EA-720D-94AB-E84BAAA3A739}"/>
          </ac:spMkLst>
        </pc:spChg>
      </pc:sldChg>
      <pc:sldChg chg="addSp delSp modSp new mod modClrScheme chgLayout">
        <pc:chgData name="Annoeschka Turksema" userId="2f6f921b-f459-4588-aff1-5aa2e1b4be90" providerId="ADAL" clId="{C2F57ECD-9FBF-422F-8CC2-BF37B4BEEF9D}" dt="2023-05-21T13:46:29.164" v="953" actId="14100"/>
        <pc:sldMkLst>
          <pc:docMk/>
          <pc:sldMk cId="3060366839" sldId="288"/>
        </pc:sldMkLst>
        <pc:spChg chg="mod">
          <ac:chgData name="Annoeschka Turksema" userId="2f6f921b-f459-4588-aff1-5aa2e1b4be90" providerId="ADAL" clId="{C2F57ECD-9FBF-422F-8CC2-BF37B4BEEF9D}" dt="2023-05-21T13:45:55.479" v="948" actId="255"/>
          <ac:spMkLst>
            <pc:docMk/>
            <pc:sldMk cId="3060366839" sldId="288"/>
            <ac:spMk id="2" creationId="{6094F182-C63F-6C28-7D75-E2F84E9C5D2F}"/>
          </ac:spMkLst>
        </pc:spChg>
        <pc:spChg chg="mod ord">
          <ac:chgData name="Annoeschka Turksema" userId="2f6f921b-f459-4588-aff1-5aa2e1b4be90" providerId="ADAL" clId="{C2F57ECD-9FBF-422F-8CC2-BF37B4BEEF9D}" dt="2023-05-21T13:46:29.164" v="953" actId="14100"/>
          <ac:spMkLst>
            <pc:docMk/>
            <pc:sldMk cId="3060366839" sldId="288"/>
            <ac:spMk id="3" creationId="{5607E41D-BC5F-DC59-A7C8-B185FA51CE61}"/>
          </ac:spMkLst>
        </pc:spChg>
        <pc:spChg chg="add del mod">
          <ac:chgData name="Annoeschka Turksema" userId="2f6f921b-f459-4588-aff1-5aa2e1b4be90" providerId="ADAL" clId="{C2F57ECD-9FBF-422F-8CC2-BF37B4BEEF9D}" dt="2023-05-21T13:41:26.543" v="937" actId="26606"/>
          <ac:spMkLst>
            <pc:docMk/>
            <pc:sldMk cId="3060366839" sldId="288"/>
            <ac:spMk id="5127" creationId="{42B332D5-8F8F-7FA0-9486-2D4E4C92CDE7}"/>
          </ac:spMkLst>
        </pc:spChg>
        <pc:spChg chg="add del mod">
          <ac:chgData name="Annoeschka Turksema" userId="2f6f921b-f459-4588-aff1-5aa2e1b4be90" providerId="ADAL" clId="{C2F57ECD-9FBF-422F-8CC2-BF37B4BEEF9D}" dt="2023-05-21T13:41:26.543" v="937" actId="26606"/>
          <ac:spMkLst>
            <pc:docMk/>
            <pc:sldMk cId="3060366839" sldId="288"/>
            <ac:spMk id="5129" creationId="{8BF8AB6A-B7DD-F9C9-504D-09B7CE23FB0A}"/>
          </ac:spMkLst>
        </pc:spChg>
        <pc:picChg chg="add mod">
          <ac:chgData name="Annoeschka Turksema" userId="2f6f921b-f459-4588-aff1-5aa2e1b4be90" providerId="ADAL" clId="{C2F57ECD-9FBF-422F-8CC2-BF37B4BEEF9D}" dt="2023-05-21T13:45:40.616" v="946" actId="26606"/>
          <ac:picMkLst>
            <pc:docMk/>
            <pc:sldMk cId="3060366839" sldId="288"/>
            <ac:picMk id="5122" creationId="{BDFE2756-3616-970E-0629-3CF0A3FE0765}"/>
          </ac:picMkLst>
        </pc:picChg>
      </pc:sldChg>
      <pc:sldChg chg="addSp delSp modSp new mod modClrScheme chgLayout">
        <pc:chgData name="Annoeschka Turksema" userId="2f6f921b-f459-4588-aff1-5aa2e1b4be90" providerId="ADAL" clId="{C2F57ECD-9FBF-422F-8CC2-BF37B4BEEF9D}" dt="2023-05-21T13:52:31.241" v="1221" actId="20577"/>
        <pc:sldMkLst>
          <pc:docMk/>
          <pc:sldMk cId="1754233900" sldId="289"/>
        </pc:sldMkLst>
        <pc:spChg chg="mod">
          <ac:chgData name="Annoeschka Turksema" userId="2f6f921b-f459-4588-aff1-5aa2e1b4be90" providerId="ADAL" clId="{C2F57ECD-9FBF-422F-8CC2-BF37B4BEEF9D}" dt="2023-05-21T13:52:06.556" v="1217" actId="26606"/>
          <ac:spMkLst>
            <pc:docMk/>
            <pc:sldMk cId="1754233900" sldId="289"/>
            <ac:spMk id="2" creationId="{6DB64779-683E-6A0A-E6C5-DD6CD595A8EC}"/>
          </ac:spMkLst>
        </pc:spChg>
        <pc:spChg chg="mod">
          <ac:chgData name="Annoeschka Turksema" userId="2f6f921b-f459-4588-aff1-5aa2e1b4be90" providerId="ADAL" clId="{C2F57ECD-9FBF-422F-8CC2-BF37B4BEEF9D}" dt="2023-05-21T13:52:31.241" v="1221" actId="20577"/>
          <ac:spMkLst>
            <pc:docMk/>
            <pc:sldMk cId="1754233900" sldId="289"/>
            <ac:spMk id="3" creationId="{9E8EDDF7-8F4B-C0C2-5C5B-B01950A26FCD}"/>
          </ac:spMkLst>
        </pc:spChg>
        <pc:picChg chg="add del mod">
          <ac:chgData name="Annoeschka Turksema" userId="2f6f921b-f459-4588-aff1-5aa2e1b4be90" providerId="ADAL" clId="{C2F57ECD-9FBF-422F-8CC2-BF37B4BEEF9D}" dt="2023-05-21T13:50:04.207" v="977"/>
          <ac:picMkLst>
            <pc:docMk/>
            <pc:sldMk cId="1754233900" sldId="289"/>
            <ac:picMk id="6146" creationId="{80AFA480-8DF9-BE46-8297-591D80E2E161}"/>
          </ac:picMkLst>
        </pc:picChg>
        <pc:picChg chg="add mod">
          <ac:chgData name="Annoeschka Turksema" userId="2f6f921b-f459-4588-aff1-5aa2e1b4be90" providerId="ADAL" clId="{C2F57ECD-9FBF-422F-8CC2-BF37B4BEEF9D}" dt="2023-05-21T13:52:15.827" v="1218" actId="1076"/>
          <ac:picMkLst>
            <pc:docMk/>
            <pc:sldMk cId="1754233900" sldId="289"/>
            <ac:picMk id="6148" creationId="{31EC7BCA-DE94-733D-3E52-0801E5D344B1}"/>
          </ac:picMkLst>
        </pc:picChg>
      </pc:sldChg>
      <pc:sldChg chg="modSp new mod">
        <pc:chgData name="Annoeschka Turksema" userId="2f6f921b-f459-4588-aff1-5aa2e1b4be90" providerId="ADAL" clId="{C2F57ECD-9FBF-422F-8CC2-BF37B4BEEF9D}" dt="2023-05-21T13:54:01.599" v="1304" actId="20577"/>
        <pc:sldMkLst>
          <pc:docMk/>
          <pc:sldMk cId="3769372640" sldId="290"/>
        </pc:sldMkLst>
        <pc:spChg chg="mod">
          <ac:chgData name="Annoeschka Turksema" userId="2f6f921b-f459-4588-aff1-5aa2e1b4be90" providerId="ADAL" clId="{C2F57ECD-9FBF-422F-8CC2-BF37B4BEEF9D}" dt="2023-05-21T13:53:49.530" v="1276" actId="20577"/>
          <ac:spMkLst>
            <pc:docMk/>
            <pc:sldMk cId="3769372640" sldId="290"/>
            <ac:spMk id="2" creationId="{6C39BB93-A011-E652-3280-1EE0DEF47675}"/>
          </ac:spMkLst>
        </pc:spChg>
        <pc:spChg chg="mod">
          <ac:chgData name="Annoeschka Turksema" userId="2f6f921b-f459-4588-aff1-5aa2e1b4be90" providerId="ADAL" clId="{C2F57ECD-9FBF-422F-8CC2-BF37B4BEEF9D}" dt="2023-05-21T13:54:01.599" v="1304" actId="20577"/>
          <ac:spMkLst>
            <pc:docMk/>
            <pc:sldMk cId="3769372640" sldId="290"/>
            <ac:spMk id="3" creationId="{991E9058-12B7-0651-9A2B-8C7F2D6E3B30}"/>
          </ac:spMkLst>
        </pc:spChg>
      </pc:sldChg>
      <pc:sldChg chg="addSp modSp new mod">
        <pc:chgData name="Annoeschka Turksema" userId="2f6f921b-f459-4588-aff1-5aa2e1b4be90" providerId="ADAL" clId="{C2F57ECD-9FBF-422F-8CC2-BF37B4BEEF9D}" dt="2023-05-21T14:07:12.425" v="1880" actId="20577"/>
        <pc:sldMkLst>
          <pc:docMk/>
          <pc:sldMk cId="4066721919" sldId="291"/>
        </pc:sldMkLst>
        <pc:spChg chg="mod">
          <ac:chgData name="Annoeschka Turksema" userId="2f6f921b-f459-4588-aff1-5aa2e1b4be90" providerId="ADAL" clId="{C2F57ECD-9FBF-422F-8CC2-BF37B4BEEF9D}" dt="2023-05-21T13:55:43.936" v="1318" actId="20577"/>
          <ac:spMkLst>
            <pc:docMk/>
            <pc:sldMk cId="4066721919" sldId="291"/>
            <ac:spMk id="2" creationId="{69AF92B6-DB8C-E9AD-F92E-B7ACCFE0BE64}"/>
          </ac:spMkLst>
        </pc:spChg>
        <pc:spChg chg="mod">
          <ac:chgData name="Annoeschka Turksema" userId="2f6f921b-f459-4588-aff1-5aa2e1b4be90" providerId="ADAL" clId="{C2F57ECD-9FBF-422F-8CC2-BF37B4BEEF9D}" dt="2023-05-21T14:07:12.425" v="1880" actId="20577"/>
          <ac:spMkLst>
            <pc:docMk/>
            <pc:sldMk cId="4066721919" sldId="291"/>
            <ac:spMk id="3" creationId="{512C4120-937C-39FB-20DE-C80E4208124A}"/>
          </ac:spMkLst>
        </pc:spChg>
        <pc:picChg chg="add mod">
          <ac:chgData name="Annoeschka Turksema" userId="2f6f921b-f459-4588-aff1-5aa2e1b4be90" providerId="ADAL" clId="{C2F57ECD-9FBF-422F-8CC2-BF37B4BEEF9D}" dt="2023-05-21T14:06:58.910" v="1871" actId="1076"/>
          <ac:picMkLst>
            <pc:docMk/>
            <pc:sldMk cId="4066721919" sldId="291"/>
            <ac:picMk id="5" creationId="{8C55AB56-9409-CAA2-154C-6CE6E6EE9DC4}"/>
          </ac:picMkLst>
        </pc:picChg>
      </pc:sldChg>
      <pc:sldChg chg="modSp new mod">
        <pc:chgData name="Annoeschka Turksema" userId="2f6f921b-f459-4588-aff1-5aa2e1b4be90" providerId="ADAL" clId="{C2F57ECD-9FBF-422F-8CC2-BF37B4BEEF9D}" dt="2023-05-21T13:55:48.695" v="1324" actId="20577"/>
        <pc:sldMkLst>
          <pc:docMk/>
          <pc:sldMk cId="1487965731" sldId="292"/>
        </pc:sldMkLst>
        <pc:spChg chg="mod">
          <ac:chgData name="Annoeschka Turksema" userId="2f6f921b-f459-4588-aff1-5aa2e1b4be90" providerId="ADAL" clId="{C2F57ECD-9FBF-422F-8CC2-BF37B4BEEF9D}" dt="2023-05-21T13:55:48.695" v="1324" actId="20577"/>
          <ac:spMkLst>
            <pc:docMk/>
            <pc:sldMk cId="1487965731" sldId="292"/>
            <ac:spMk id="2" creationId="{F47AEEB7-C3F9-AA3F-2025-3ECB1EDB249B}"/>
          </ac:spMkLst>
        </pc:spChg>
      </pc:sldChg>
      <pc:sldChg chg="modSp new mod">
        <pc:chgData name="Annoeschka Turksema" userId="2f6f921b-f459-4588-aff1-5aa2e1b4be90" providerId="ADAL" clId="{C2F57ECD-9FBF-422F-8CC2-BF37B4BEEF9D}" dt="2023-05-21T13:56:54.375" v="1374" actId="21"/>
        <pc:sldMkLst>
          <pc:docMk/>
          <pc:sldMk cId="1006288974" sldId="293"/>
        </pc:sldMkLst>
        <pc:spChg chg="mod">
          <ac:chgData name="Annoeschka Turksema" userId="2f6f921b-f459-4588-aff1-5aa2e1b4be90" providerId="ADAL" clId="{C2F57ECD-9FBF-422F-8CC2-BF37B4BEEF9D}" dt="2023-05-21T13:56:02.471" v="1333" actId="20577"/>
          <ac:spMkLst>
            <pc:docMk/>
            <pc:sldMk cId="1006288974" sldId="293"/>
            <ac:spMk id="2" creationId="{079A6937-D8DD-E90D-CEC5-35FD1B248221}"/>
          </ac:spMkLst>
        </pc:spChg>
        <pc:spChg chg="mod">
          <ac:chgData name="Annoeschka Turksema" userId="2f6f921b-f459-4588-aff1-5aa2e1b4be90" providerId="ADAL" clId="{C2F57ECD-9FBF-422F-8CC2-BF37B4BEEF9D}" dt="2023-05-21T13:56:54.375" v="1374" actId="21"/>
          <ac:spMkLst>
            <pc:docMk/>
            <pc:sldMk cId="1006288974" sldId="293"/>
            <ac:spMk id="3" creationId="{BE0F2D74-28B4-E8F2-FF6E-EE6CBBCE96E2}"/>
          </ac:spMkLst>
        </pc:spChg>
      </pc:sldChg>
      <pc:sldChg chg="addSp modSp new mod modClrScheme chgLayout">
        <pc:chgData name="Annoeschka Turksema" userId="2f6f921b-f459-4588-aff1-5aa2e1b4be90" providerId="ADAL" clId="{C2F57ECD-9FBF-422F-8CC2-BF37B4BEEF9D}" dt="2023-05-21T14:05:57.071" v="1828" actId="14100"/>
        <pc:sldMkLst>
          <pc:docMk/>
          <pc:sldMk cId="1631046665" sldId="294"/>
        </pc:sldMkLst>
        <pc:spChg chg="mod">
          <ac:chgData name="Annoeschka Turksema" userId="2f6f921b-f459-4588-aff1-5aa2e1b4be90" providerId="ADAL" clId="{C2F57ECD-9FBF-422F-8CC2-BF37B4BEEF9D}" dt="2023-05-21T14:05:02.538" v="1818" actId="26606"/>
          <ac:spMkLst>
            <pc:docMk/>
            <pc:sldMk cId="1631046665" sldId="294"/>
            <ac:spMk id="2" creationId="{51D24DF3-6413-E8CD-016E-29F77328C869}"/>
          </ac:spMkLst>
        </pc:spChg>
        <pc:spChg chg="mod">
          <ac:chgData name="Annoeschka Turksema" userId="2f6f921b-f459-4588-aff1-5aa2e1b4be90" providerId="ADAL" clId="{C2F57ECD-9FBF-422F-8CC2-BF37B4BEEF9D}" dt="2023-05-21T14:05:33.772" v="1826" actId="20577"/>
          <ac:spMkLst>
            <pc:docMk/>
            <pc:sldMk cId="1631046665" sldId="294"/>
            <ac:spMk id="3" creationId="{2BF086D6-746C-188D-7019-575CF4AF8242}"/>
          </ac:spMkLst>
        </pc:spChg>
        <pc:spChg chg="add mod">
          <ac:chgData name="Annoeschka Turksema" userId="2f6f921b-f459-4588-aff1-5aa2e1b4be90" providerId="ADAL" clId="{C2F57ECD-9FBF-422F-8CC2-BF37B4BEEF9D}" dt="2023-05-21T14:05:02.538" v="1818" actId="26606"/>
          <ac:spMkLst>
            <pc:docMk/>
            <pc:sldMk cId="1631046665" sldId="294"/>
            <ac:spMk id="7175" creationId="{800818D4-D7E2-C866-08B4-3317214FE65F}"/>
          </ac:spMkLst>
        </pc:spChg>
        <pc:spChg chg="add mod">
          <ac:chgData name="Annoeschka Turksema" userId="2f6f921b-f459-4588-aff1-5aa2e1b4be90" providerId="ADAL" clId="{C2F57ECD-9FBF-422F-8CC2-BF37B4BEEF9D}" dt="2023-05-21T14:05:02.538" v="1818" actId="26606"/>
          <ac:spMkLst>
            <pc:docMk/>
            <pc:sldMk cId="1631046665" sldId="294"/>
            <ac:spMk id="7177" creationId="{9088C475-2277-F414-C47D-F8E993B79024}"/>
          </ac:spMkLst>
        </pc:spChg>
        <pc:picChg chg="add mod">
          <ac:chgData name="Annoeschka Turksema" userId="2f6f921b-f459-4588-aff1-5aa2e1b4be90" providerId="ADAL" clId="{C2F57ECD-9FBF-422F-8CC2-BF37B4BEEF9D}" dt="2023-05-21T14:05:57.071" v="1828" actId="14100"/>
          <ac:picMkLst>
            <pc:docMk/>
            <pc:sldMk cId="1631046665" sldId="294"/>
            <ac:picMk id="7170" creationId="{FD8CAD60-666C-EF5F-4D29-7B61D3FD191A}"/>
          </ac:picMkLst>
        </pc:picChg>
      </pc:sldChg>
      <pc:sldChg chg="modSp new mod">
        <pc:chgData name="Annoeschka Turksema" userId="2f6f921b-f459-4588-aff1-5aa2e1b4be90" providerId="ADAL" clId="{C2F57ECD-9FBF-422F-8CC2-BF37B4BEEF9D}" dt="2023-05-21T14:41:16.014" v="1917" actId="20577"/>
        <pc:sldMkLst>
          <pc:docMk/>
          <pc:sldMk cId="3933477159" sldId="295"/>
        </pc:sldMkLst>
        <pc:spChg chg="mod">
          <ac:chgData name="Annoeschka Turksema" userId="2f6f921b-f459-4588-aff1-5aa2e1b4be90" providerId="ADAL" clId="{C2F57ECD-9FBF-422F-8CC2-BF37B4BEEF9D}" dt="2023-05-21T14:41:16.014" v="1917" actId="20577"/>
          <ac:spMkLst>
            <pc:docMk/>
            <pc:sldMk cId="3933477159" sldId="295"/>
            <ac:spMk id="3" creationId="{4AFB642B-1542-2B6C-5638-B2F86897DA9F}"/>
          </ac:spMkLst>
        </pc:spChg>
      </pc:sldChg>
      <pc:sldChg chg="modSp new mod">
        <pc:chgData name="Annoeschka Turksema" userId="2f6f921b-f459-4588-aff1-5aa2e1b4be90" providerId="ADAL" clId="{C2F57ECD-9FBF-422F-8CC2-BF37B4BEEF9D}" dt="2023-05-21T14:41:32.736" v="1931" actId="20577"/>
        <pc:sldMkLst>
          <pc:docMk/>
          <pc:sldMk cId="609125956" sldId="296"/>
        </pc:sldMkLst>
        <pc:spChg chg="mod">
          <ac:chgData name="Annoeschka Turksema" userId="2f6f921b-f459-4588-aff1-5aa2e1b4be90" providerId="ADAL" clId="{C2F57ECD-9FBF-422F-8CC2-BF37B4BEEF9D}" dt="2023-05-21T14:41:32.736" v="1931" actId="20577"/>
          <ac:spMkLst>
            <pc:docMk/>
            <pc:sldMk cId="609125956" sldId="296"/>
            <ac:spMk id="3" creationId="{05C4FE85-7296-FEBB-A636-FE21744AF991}"/>
          </ac:spMkLst>
        </pc:spChg>
      </pc:sldChg>
      <pc:sldChg chg="modSp new mod">
        <pc:chgData name="Annoeschka Turksema" userId="2f6f921b-f459-4588-aff1-5aa2e1b4be90" providerId="ADAL" clId="{C2F57ECD-9FBF-422F-8CC2-BF37B4BEEF9D}" dt="2023-05-21T14:41:54.115" v="1955" actId="20577"/>
        <pc:sldMkLst>
          <pc:docMk/>
          <pc:sldMk cId="2884667970" sldId="297"/>
        </pc:sldMkLst>
        <pc:spChg chg="mod">
          <ac:chgData name="Annoeschka Turksema" userId="2f6f921b-f459-4588-aff1-5aa2e1b4be90" providerId="ADAL" clId="{C2F57ECD-9FBF-422F-8CC2-BF37B4BEEF9D}" dt="2023-05-21T14:41:54.115" v="1955" actId="20577"/>
          <ac:spMkLst>
            <pc:docMk/>
            <pc:sldMk cId="2884667970" sldId="297"/>
            <ac:spMk id="3" creationId="{010791A5-29A7-721B-3B5D-38883B817AAA}"/>
          </ac:spMkLst>
        </pc:spChg>
      </pc:sldChg>
      <pc:sldChg chg="new">
        <pc:chgData name="Annoeschka Turksema" userId="2f6f921b-f459-4588-aff1-5aa2e1b4be90" providerId="ADAL" clId="{C2F57ECD-9FBF-422F-8CC2-BF37B4BEEF9D}" dt="2023-05-21T14:42:15.492" v="1956" actId="680"/>
        <pc:sldMkLst>
          <pc:docMk/>
          <pc:sldMk cId="3063893353" sldId="298"/>
        </pc:sldMkLst>
      </pc:sldChg>
      <pc:sldChg chg="modSp new mod">
        <pc:chgData name="Annoeschka Turksema" userId="2f6f921b-f459-4588-aff1-5aa2e1b4be90" providerId="ADAL" clId="{C2F57ECD-9FBF-422F-8CC2-BF37B4BEEF9D}" dt="2023-05-21T14:45:38.705" v="2178" actId="20577"/>
        <pc:sldMkLst>
          <pc:docMk/>
          <pc:sldMk cId="470209527" sldId="299"/>
        </pc:sldMkLst>
        <pc:spChg chg="mod">
          <ac:chgData name="Annoeschka Turksema" userId="2f6f921b-f459-4588-aff1-5aa2e1b4be90" providerId="ADAL" clId="{C2F57ECD-9FBF-422F-8CC2-BF37B4BEEF9D}" dt="2023-05-21T14:45:38.705" v="2178" actId="20577"/>
          <ac:spMkLst>
            <pc:docMk/>
            <pc:sldMk cId="470209527" sldId="299"/>
            <ac:spMk id="3" creationId="{A79A51D5-32A8-8506-9B7A-1FC61AA6D7AE}"/>
          </ac:spMkLst>
        </pc:spChg>
      </pc:sldChg>
    </pc:docChg>
  </pc:docChgLst>
  <pc:docChgLst>
    <pc:chgData name="Annoeschka Turksema" userId="2f6f921b-f459-4588-aff1-5aa2e1b4be90" providerId="ADAL" clId="{D0603491-5C8A-42E7-8A30-43F89CF37DEF}"/>
    <pc:docChg chg="custSel addSld modSld sldOrd">
      <pc:chgData name="Annoeschka Turksema" userId="2f6f921b-f459-4588-aff1-5aa2e1b4be90" providerId="ADAL" clId="{D0603491-5C8A-42E7-8A30-43F89CF37DEF}" dt="2023-05-22T11:46:54.672" v="668" actId="27636"/>
      <pc:docMkLst>
        <pc:docMk/>
      </pc:docMkLst>
      <pc:sldChg chg="modSp">
        <pc:chgData name="Annoeschka Turksema" userId="2f6f921b-f459-4588-aff1-5aa2e1b4be90" providerId="ADAL" clId="{D0603491-5C8A-42E7-8A30-43F89CF37DEF}" dt="2023-05-22T11:42:49.475" v="642" actId="20577"/>
        <pc:sldMkLst>
          <pc:docMk/>
          <pc:sldMk cId="4226672224" sldId="286"/>
        </pc:sldMkLst>
        <pc:spChg chg="mod">
          <ac:chgData name="Annoeschka Turksema" userId="2f6f921b-f459-4588-aff1-5aa2e1b4be90" providerId="ADAL" clId="{D0603491-5C8A-42E7-8A30-43F89CF37DEF}" dt="2023-05-22T11:42:49.475" v="642" actId="20577"/>
          <ac:spMkLst>
            <pc:docMk/>
            <pc:sldMk cId="4226672224" sldId="286"/>
            <ac:spMk id="3" creationId="{A94CADA5-6710-84F4-1E6C-334C2A9ED35A}"/>
          </ac:spMkLst>
        </pc:spChg>
      </pc:sldChg>
      <pc:sldChg chg="addSp delSp modSp">
        <pc:chgData name="Annoeschka Turksema" userId="2f6f921b-f459-4588-aff1-5aa2e1b4be90" providerId="ADAL" clId="{D0603491-5C8A-42E7-8A30-43F89CF37DEF}" dt="2023-05-22T09:42:39.290" v="167" actId="1076"/>
        <pc:sldMkLst>
          <pc:docMk/>
          <pc:sldMk cId="1487965731" sldId="292"/>
        </pc:sldMkLst>
        <pc:spChg chg="del">
          <ac:chgData name="Annoeschka Turksema" userId="2f6f921b-f459-4588-aff1-5aa2e1b4be90" providerId="ADAL" clId="{D0603491-5C8A-42E7-8A30-43F89CF37DEF}" dt="2023-05-22T09:41:57.742" v="160" actId="931"/>
          <ac:spMkLst>
            <pc:docMk/>
            <pc:sldMk cId="1487965731" sldId="292"/>
            <ac:spMk id="3" creationId="{73DBA115-8AB5-903E-922B-B4C65F4B9968}"/>
          </ac:spMkLst>
        </pc:spChg>
        <pc:picChg chg="add mod">
          <ac:chgData name="Annoeschka Turksema" userId="2f6f921b-f459-4588-aff1-5aa2e1b4be90" providerId="ADAL" clId="{D0603491-5C8A-42E7-8A30-43F89CF37DEF}" dt="2023-05-22T09:42:05.357" v="164" actId="14100"/>
          <ac:picMkLst>
            <pc:docMk/>
            <pc:sldMk cId="1487965731" sldId="292"/>
            <ac:picMk id="5" creationId="{8BE76CE8-DA90-4B4F-BD59-97B0FB89AB92}"/>
          </ac:picMkLst>
        </pc:picChg>
        <pc:picChg chg="add mod">
          <ac:chgData name="Annoeschka Turksema" userId="2f6f921b-f459-4588-aff1-5aa2e1b4be90" providerId="ADAL" clId="{D0603491-5C8A-42E7-8A30-43F89CF37DEF}" dt="2023-05-22T09:42:39.290" v="167" actId="1076"/>
          <ac:picMkLst>
            <pc:docMk/>
            <pc:sldMk cId="1487965731" sldId="292"/>
            <ac:picMk id="7" creationId="{DA53D722-A8C9-44B1-BE7F-04353E00546A}"/>
          </ac:picMkLst>
        </pc:picChg>
      </pc:sldChg>
      <pc:sldChg chg="addSp modSp">
        <pc:chgData name="Annoeschka Turksema" userId="2f6f921b-f459-4588-aff1-5aa2e1b4be90" providerId="ADAL" clId="{D0603491-5C8A-42E7-8A30-43F89CF37DEF}" dt="2023-05-22T09:46:51.203" v="268" actId="1076"/>
        <pc:sldMkLst>
          <pc:docMk/>
          <pc:sldMk cId="1006288974" sldId="293"/>
        </pc:sldMkLst>
        <pc:spChg chg="mod">
          <ac:chgData name="Annoeschka Turksema" userId="2f6f921b-f459-4588-aff1-5aa2e1b4be90" providerId="ADAL" clId="{D0603491-5C8A-42E7-8A30-43F89CF37DEF}" dt="2023-05-22T09:45:52.853" v="263" actId="20577"/>
          <ac:spMkLst>
            <pc:docMk/>
            <pc:sldMk cId="1006288974" sldId="293"/>
            <ac:spMk id="3" creationId="{BE0F2D74-28B4-E8F2-FF6E-EE6CBBCE96E2}"/>
          </ac:spMkLst>
        </pc:spChg>
        <pc:picChg chg="add mod">
          <ac:chgData name="Annoeschka Turksema" userId="2f6f921b-f459-4588-aff1-5aa2e1b4be90" providerId="ADAL" clId="{D0603491-5C8A-42E7-8A30-43F89CF37DEF}" dt="2023-05-22T09:46:18.267" v="266" actId="14100"/>
          <ac:picMkLst>
            <pc:docMk/>
            <pc:sldMk cId="1006288974" sldId="293"/>
            <ac:picMk id="5" creationId="{70088B10-6A34-4BB9-8E31-00FBBA63044D}"/>
          </ac:picMkLst>
        </pc:picChg>
        <pc:picChg chg="add mod">
          <ac:chgData name="Annoeschka Turksema" userId="2f6f921b-f459-4588-aff1-5aa2e1b4be90" providerId="ADAL" clId="{D0603491-5C8A-42E7-8A30-43F89CF37DEF}" dt="2023-05-22T09:46:51.203" v="268" actId="1076"/>
          <ac:picMkLst>
            <pc:docMk/>
            <pc:sldMk cId="1006288974" sldId="293"/>
            <ac:picMk id="7" creationId="{FBEFC8BA-5019-4A65-BAA6-E13C2B244FB1}"/>
          </ac:picMkLst>
        </pc:picChg>
      </pc:sldChg>
      <pc:sldChg chg="modSp ord">
        <pc:chgData name="Annoeschka Turksema" userId="2f6f921b-f459-4588-aff1-5aa2e1b4be90" providerId="ADAL" clId="{D0603491-5C8A-42E7-8A30-43F89CF37DEF}" dt="2023-05-22T11:34:28.551" v="579"/>
        <pc:sldMkLst>
          <pc:docMk/>
          <pc:sldMk cId="3933477159" sldId="295"/>
        </pc:sldMkLst>
        <pc:spChg chg="mod">
          <ac:chgData name="Annoeschka Turksema" userId="2f6f921b-f459-4588-aff1-5aa2e1b4be90" providerId="ADAL" clId="{D0603491-5C8A-42E7-8A30-43F89CF37DEF}" dt="2023-05-22T09:39:51.538" v="159" actId="20577"/>
          <ac:spMkLst>
            <pc:docMk/>
            <pc:sldMk cId="3933477159" sldId="295"/>
            <ac:spMk id="2" creationId="{F61C1818-6783-1E8B-10B3-5A5829317647}"/>
          </ac:spMkLst>
        </pc:spChg>
      </pc:sldChg>
      <pc:sldChg chg="modSp ord">
        <pc:chgData name="Annoeschka Turksema" userId="2f6f921b-f459-4588-aff1-5aa2e1b4be90" providerId="ADAL" clId="{D0603491-5C8A-42E7-8A30-43F89CF37DEF}" dt="2023-05-22T11:34:30.319" v="580"/>
        <pc:sldMkLst>
          <pc:docMk/>
          <pc:sldMk cId="609125956" sldId="296"/>
        </pc:sldMkLst>
        <pc:spChg chg="mod">
          <ac:chgData name="Annoeschka Turksema" userId="2f6f921b-f459-4588-aff1-5aa2e1b4be90" providerId="ADAL" clId="{D0603491-5C8A-42E7-8A30-43F89CF37DEF}" dt="2023-05-22T09:54:35.993" v="482" actId="20577"/>
          <ac:spMkLst>
            <pc:docMk/>
            <pc:sldMk cId="609125956" sldId="296"/>
            <ac:spMk id="3" creationId="{05C4FE85-7296-FEBB-A636-FE21744AF991}"/>
          </ac:spMkLst>
        </pc:spChg>
      </pc:sldChg>
      <pc:sldChg chg="modSp">
        <pc:chgData name="Annoeschka Turksema" userId="2f6f921b-f459-4588-aff1-5aa2e1b4be90" providerId="ADAL" clId="{D0603491-5C8A-42E7-8A30-43F89CF37DEF}" dt="2023-05-22T09:56:52.458" v="577" actId="27636"/>
        <pc:sldMkLst>
          <pc:docMk/>
          <pc:sldMk cId="3063893353" sldId="298"/>
        </pc:sldMkLst>
        <pc:spChg chg="mod">
          <ac:chgData name="Annoeschka Turksema" userId="2f6f921b-f459-4588-aff1-5aa2e1b4be90" providerId="ADAL" clId="{D0603491-5C8A-42E7-8A30-43F89CF37DEF}" dt="2023-05-22T09:56:52.458" v="577" actId="27636"/>
          <ac:spMkLst>
            <pc:docMk/>
            <pc:sldMk cId="3063893353" sldId="298"/>
            <ac:spMk id="2" creationId="{D75654A4-A892-5870-5CA0-DEBF729689E3}"/>
          </ac:spMkLst>
        </pc:spChg>
        <pc:spChg chg="mod">
          <ac:chgData name="Annoeschka Turksema" userId="2f6f921b-f459-4588-aff1-5aa2e1b4be90" providerId="ADAL" clId="{D0603491-5C8A-42E7-8A30-43F89CF37DEF}" dt="2023-05-22T09:55:32.889" v="523" actId="20577"/>
          <ac:spMkLst>
            <pc:docMk/>
            <pc:sldMk cId="3063893353" sldId="298"/>
            <ac:spMk id="3" creationId="{C76F3F35-64B4-05A6-1A09-8D6FB29437DF}"/>
          </ac:spMkLst>
        </pc:spChg>
      </pc:sldChg>
      <pc:sldChg chg="addSp delSp modSp">
        <pc:chgData name="Annoeschka Turksema" userId="2f6f921b-f459-4588-aff1-5aa2e1b4be90" providerId="ADAL" clId="{D0603491-5C8A-42E7-8A30-43F89CF37DEF}" dt="2023-05-22T11:46:54.672" v="668" actId="27636"/>
        <pc:sldMkLst>
          <pc:docMk/>
          <pc:sldMk cId="470209527" sldId="299"/>
        </pc:sldMkLst>
        <pc:spChg chg="del">
          <ac:chgData name="Annoeschka Turksema" userId="2f6f921b-f459-4588-aff1-5aa2e1b4be90" providerId="ADAL" clId="{D0603491-5C8A-42E7-8A30-43F89CF37DEF}" dt="2023-05-22T08:11:52.832" v="50"/>
          <ac:spMkLst>
            <pc:docMk/>
            <pc:sldMk cId="470209527" sldId="299"/>
            <ac:spMk id="2" creationId="{7CB52537-6263-9B49-A12A-D6A4F4DDE7DA}"/>
          </ac:spMkLst>
        </pc:spChg>
        <pc:spChg chg="mod">
          <ac:chgData name="Annoeschka Turksema" userId="2f6f921b-f459-4588-aff1-5aa2e1b4be90" providerId="ADAL" clId="{D0603491-5C8A-42E7-8A30-43F89CF37DEF}" dt="2023-05-22T11:46:54.669" v="667" actId="27636"/>
          <ac:spMkLst>
            <pc:docMk/>
            <pc:sldMk cId="470209527" sldId="299"/>
            <ac:spMk id="3" creationId="{A79A51D5-32A8-8506-9B7A-1FC61AA6D7AE}"/>
          </ac:spMkLst>
        </pc:spChg>
        <pc:spChg chg="add mod">
          <ac:chgData name="Annoeschka Turksema" userId="2f6f921b-f459-4588-aff1-5aa2e1b4be90" providerId="ADAL" clId="{D0603491-5C8A-42E7-8A30-43F89CF37DEF}" dt="2023-05-22T08:11:52.832" v="50"/>
          <ac:spMkLst>
            <pc:docMk/>
            <pc:sldMk cId="470209527" sldId="299"/>
            <ac:spMk id="4" creationId="{531F30FD-6880-4E70-846F-15BFEC339081}"/>
          </ac:spMkLst>
        </pc:spChg>
        <pc:spChg chg="add mod">
          <ac:chgData name="Annoeschka Turksema" userId="2f6f921b-f459-4588-aff1-5aa2e1b4be90" providerId="ADAL" clId="{D0603491-5C8A-42E7-8A30-43F89CF37DEF}" dt="2023-05-22T11:46:54.672" v="668" actId="27636"/>
          <ac:spMkLst>
            <pc:docMk/>
            <pc:sldMk cId="470209527" sldId="299"/>
            <ac:spMk id="5" creationId="{A28469CE-3551-42DE-8CF9-36710A125A02}"/>
          </ac:spMkLst>
        </pc:spChg>
      </pc:sldChg>
      <pc:sldChg chg="addSp delSp modSp add">
        <pc:chgData name="Annoeschka Turksema" userId="2f6f921b-f459-4588-aff1-5aa2e1b4be90" providerId="ADAL" clId="{D0603491-5C8A-42E7-8A30-43F89CF37DEF}" dt="2023-05-22T09:53:47.148" v="429" actId="5793"/>
        <pc:sldMkLst>
          <pc:docMk/>
          <pc:sldMk cId="3261740411" sldId="300"/>
        </pc:sldMkLst>
        <pc:spChg chg="del">
          <ac:chgData name="Annoeschka Turksema" userId="2f6f921b-f459-4588-aff1-5aa2e1b4be90" providerId="ADAL" clId="{D0603491-5C8A-42E7-8A30-43F89CF37DEF}" dt="2023-05-22T09:53:29.869" v="424"/>
          <ac:spMkLst>
            <pc:docMk/>
            <pc:sldMk cId="3261740411" sldId="300"/>
            <ac:spMk id="2" creationId="{7994C114-2BB3-4F15-A8CC-EE1F4E710213}"/>
          </ac:spMkLst>
        </pc:spChg>
        <pc:spChg chg="mod">
          <ac:chgData name="Annoeschka Turksema" userId="2f6f921b-f459-4588-aff1-5aa2e1b4be90" providerId="ADAL" clId="{D0603491-5C8A-42E7-8A30-43F89CF37DEF}" dt="2023-05-22T09:53:47.148" v="429" actId="5793"/>
          <ac:spMkLst>
            <pc:docMk/>
            <pc:sldMk cId="3261740411" sldId="300"/>
            <ac:spMk id="3" creationId="{9754E6B1-4DB8-4FD2-BF25-340E938BD465}"/>
          </ac:spMkLst>
        </pc:spChg>
        <pc:spChg chg="add del mod">
          <ac:chgData name="Annoeschka Turksema" userId="2f6f921b-f459-4588-aff1-5aa2e1b4be90" providerId="ADAL" clId="{D0603491-5C8A-42E7-8A30-43F89CF37DEF}" dt="2023-05-22T09:53:32.722" v="425"/>
          <ac:spMkLst>
            <pc:docMk/>
            <pc:sldMk cId="3261740411" sldId="300"/>
            <ac:spMk id="4" creationId="{8DBD9A4C-E906-4703-B0CC-D94BA347C895}"/>
          </ac:spMkLst>
        </pc:spChg>
        <pc:spChg chg="add del mod">
          <ac:chgData name="Annoeschka Turksema" userId="2f6f921b-f459-4588-aff1-5aa2e1b4be90" providerId="ADAL" clId="{D0603491-5C8A-42E7-8A30-43F89CF37DEF}" dt="2023-05-22T09:53:36.884" v="426"/>
          <ac:spMkLst>
            <pc:docMk/>
            <pc:sldMk cId="3261740411" sldId="300"/>
            <ac:spMk id="5" creationId="{974EB3FE-49E5-4E61-91B0-96F3AF97399A}"/>
          </ac:spMkLst>
        </pc:spChg>
        <pc:spChg chg="add mod">
          <ac:chgData name="Annoeschka Turksema" userId="2f6f921b-f459-4588-aff1-5aa2e1b4be90" providerId="ADAL" clId="{D0603491-5C8A-42E7-8A30-43F89CF37DEF}" dt="2023-05-22T09:53:36.884" v="426"/>
          <ac:spMkLst>
            <pc:docMk/>
            <pc:sldMk cId="3261740411" sldId="300"/>
            <ac:spMk id="6" creationId="{AECCD288-91AE-43CC-9F9D-BE397C872881}"/>
          </ac:spMkLst>
        </pc:spChg>
      </pc:sldChg>
      <pc:sldChg chg="add">
        <pc:chgData name="Annoeschka Turksema" userId="2f6f921b-f459-4588-aff1-5aa2e1b4be90" providerId="ADAL" clId="{D0603491-5C8A-42E7-8A30-43F89CF37DEF}" dt="2023-05-22T08:01:27.992" v="1"/>
        <pc:sldMkLst>
          <pc:docMk/>
          <pc:sldMk cId="250226837" sldId="301"/>
        </pc:sldMkLst>
      </pc:sldChg>
      <pc:sldChg chg="add">
        <pc:chgData name="Annoeschka Turksema" userId="2f6f921b-f459-4588-aff1-5aa2e1b4be90" providerId="ADAL" clId="{D0603491-5C8A-42E7-8A30-43F89CF37DEF}" dt="2023-05-22T08:01:28.311" v="2"/>
        <pc:sldMkLst>
          <pc:docMk/>
          <pc:sldMk cId="3464557730" sldId="302"/>
        </pc:sldMkLst>
      </pc:sldChg>
      <pc:sldChg chg="addSp delSp modSp add">
        <pc:chgData name="Annoeschka Turksema" userId="2f6f921b-f459-4588-aff1-5aa2e1b4be90" providerId="ADAL" clId="{D0603491-5C8A-42E7-8A30-43F89CF37DEF}" dt="2023-05-22T09:43:57.227" v="172" actId="1076"/>
        <pc:sldMkLst>
          <pc:docMk/>
          <pc:sldMk cId="2586964834" sldId="303"/>
        </pc:sldMkLst>
        <pc:spChg chg="del">
          <ac:chgData name="Annoeschka Turksema" userId="2f6f921b-f459-4588-aff1-5aa2e1b4be90" providerId="ADAL" clId="{D0603491-5C8A-42E7-8A30-43F89CF37DEF}" dt="2023-05-22T09:43:46.346" v="169" actId="931"/>
          <ac:spMkLst>
            <pc:docMk/>
            <pc:sldMk cId="2586964834" sldId="303"/>
            <ac:spMk id="3" creationId="{5642255F-00A8-4E73-B7CA-2197E8E0E521}"/>
          </ac:spMkLst>
        </pc:spChg>
        <pc:picChg chg="add mod">
          <ac:chgData name="Annoeschka Turksema" userId="2f6f921b-f459-4588-aff1-5aa2e1b4be90" providerId="ADAL" clId="{D0603491-5C8A-42E7-8A30-43F89CF37DEF}" dt="2023-05-22T09:43:57.227" v="172" actId="1076"/>
          <ac:picMkLst>
            <pc:docMk/>
            <pc:sldMk cId="2586964834" sldId="303"/>
            <ac:picMk id="5" creationId="{00409F4C-2E38-426B-8480-700613E42887}"/>
          </ac:picMkLst>
        </pc:picChg>
      </pc:sldChg>
    </pc:docChg>
  </pc:docChgLst>
  <pc:docChgLst>
    <pc:chgData name="Annoeschka Turksema" userId="2f6f921b-f459-4588-aff1-5aa2e1b4be90" providerId="ADAL" clId="{826FB2C2-21EE-4A84-8E8E-57EA9742714B}"/>
    <pc:docChg chg="custSel addSld modSld">
      <pc:chgData name="Annoeschka Turksema" userId="2f6f921b-f459-4588-aff1-5aa2e1b4be90" providerId="ADAL" clId="{826FB2C2-21EE-4A84-8E8E-57EA9742714B}" dt="2023-05-17T14:57:52.018" v="833" actId="14100"/>
      <pc:docMkLst>
        <pc:docMk/>
      </pc:docMkLst>
      <pc:sldChg chg="modSp">
        <pc:chgData name="Annoeschka Turksema" userId="2f6f921b-f459-4588-aff1-5aa2e1b4be90" providerId="ADAL" clId="{826FB2C2-21EE-4A84-8E8E-57EA9742714B}" dt="2023-05-17T14:10:29.589" v="115" actId="255"/>
        <pc:sldMkLst>
          <pc:docMk/>
          <pc:sldMk cId="2243910713" sldId="277"/>
        </pc:sldMkLst>
        <pc:spChg chg="mod">
          <ac:chgData name="Annoeschka Turksema" userId="2f6f921b-f459-4588-aff1-5aa2e1b4be90" providerId="ADAL" clId="{826FB2C2-21EE-4A84-8E8E-57EA9742714B}" dt="2023-05-17T14:10:29.589" v="115" actId="255"/>
          <ac:spMkLst>
            <pc:docMk/>
            <pc:sldMk cId="2243910713" sldId="277"/>
            <ac:spMk id="3" creationId="{76D1A046-18B2-4B74-A0FA-5B87401CD1B0}"/>
          </ac:spMkLst>
        </pc:spChg>
      </pc:sldChg>
      <pc:sldChg chg="modSp">
        <pc:chgData name="Annoeschka Turksema" userId="2f6f921b-f459-4588-aff1-5aa2e1b4be90" providerId="ADAL" clId="{826FB2C2-21EE-4A84-8E8E-57EA9742714B}" dt="2023-05-17T14:08:49.840" v="97" actId="255"/>
        <pc:sldMkLst>
          <pc:docMk/>
          <pc:sldMk cId="393077862" sldId="279"/>
        </pc:sldMkLst>
        <pc:graphicFrameChg chg="mod modGraphic">
          <ac:chgData name="Annoeschka Turksema" userId="2f6f921b-f459-4588-aff1-5aa2e1b4be90" providerId="ADAL" clId="{826FB2C2-21EE-4A84-8E8E-57EA9742714B}" dt="2023-05-17T14:08:49.840" v="97" actId="255"/>
          <ac:graphicFrameMkLst>
            <pc:docMk/>
            <pc:sldMk cId="393077862" sldId="279"/>
            <ac:graphicFrameMk id="5" creationId="{EA272D63-31F2-4266-92DC-3D537E9A067A}"/>
          </ac:graphicFrameMkLst>
        </pc:graphicFrameChg>
      </pc:sldChg>
      <pc:sldChg chg="addSp modSp add">
        <pc:chgData name="Annoeschka Turksema" userId="2f6f921b-f459-4588-aff1-5aa2e1b4be90" providerId="ADAL" clId="{826FB2C2-21EE-4A84-8E8E-57EA9742714B}" dt="2023-05-17T14:47:48.018" v="357" actId="14100"/>
        <pc:sldMkLst>
          <pc:docMk/>
          <pc:sldMk cId="296816297" sldId="280"/>
        </pc:sldMkLst>
        <pc:spChg chg="mod">
          <ac:chgData name="Annoeschka Turksema" userId="2f6f921b-f459-4588-aff1-5aa2e1b4be90" providerId="ADAL" clId="{826FB2C2-21EE-4A84-8E8E-57EA9742714B}" dt="2023-05-17T14:47:48.018" v="357" actId="14100"/>
          <ac:spMkLst>
            <pc:docMk/>
            <pc:sldMk cId="296816297" sldId="280"/>
            <ac:spMk id="3" creationId="{E58000B8-AB4D-4DE1-BE65-7AD6955590EF}"/>
          </ac:spMkLst>
        </pc:spChg>
        <pc:picChg chg="add mod">
          <ac:chgData name="Annoeschka Turksema" userId="2f6f921b-f459-4588-aff1-5aa2e1b4be90" providerId="ADAL" clId="{826FB2C2-21EE-4A84-8E8E-57EA9742714B}" dt="2023-05-17T14:47:29.842" v="356" actId="1076"/>
          <ac:picMkLst>
            <pc:docMk/>
            <pc:sldMk cId="296816297" sldId="280"/>
            <ac:picMk id="5" creationId="{EE33F31A-1D06-4063-A1BB-338813C6A7B2}"/>
          </ac:picMkLst>
        </pc:picChg>
      </pc:sldChg>
      <pc:sldChg chg="addSp delSp modSp add">
        <pc:chgData name="Annoeschka Turksema" userId="2f6f921b-f459-4588-aff1-5aa2e1b4be90" providerId="ADAL" clId="{826FB2C2-21EE-4A84-8E8E-57EA9742714B}" dt="2023-05-17T14:48:39.417" v="363" actId="1076"/>
        <pc:sldMkLst>
          <pc:docMk/>
          <pc:sldMk cId="2582090695" sldId="281"/>
        </pc:sldMkLst>
        <pc:spChg chg="del">
          <ac:chgData name="Annoeschka Turksema" userId="2f6f921b-f459-4588-aff1-5aa2e1b4be90" providerId="ADAL" clId="{826FB2C2-21EE-4A84-8E8E-57EA9742714B}" dt="2023-05-17T14:48:15.742" v="358" actId="931"/>
          <ac:spMkLst>
            <pc:docMk/>
            <pc:sldMk cId="2582090695" sldId="281"/>
            <ac:spMk id="3" creationId="{9DAA6F7A-8E59-4854-B207-AE35843B0800}"/>
          </ac:spMkLst>
        </pc:spChg>
        <pc:picChg chg="add mod">
          <ac:chgData name="Annoeschka Turksema" userId="2f6f921b-f459-4588-aff1-5aa2e1b4be90" providerId="ADAL" clId="{826FB2C2-21EE-4A84-8E8E-57EA9742714B}" dt="2023-05-17T14:48:39.417" v="363" actId="1076"/>
          <ac:picMkLst>
            <pc:docMk/>
            <pc:sldMk cId="2582090695" sldId="281"/>
            <ac:picMk id="5" creationId="{CCEED9CD-9F1B-4AE8-B571-8E87F88BBE9E}"/>
          </ac:picMkLst>
        </pc:picChg>
      </pc:sldChg>
      <pc:sldChg chg="add">
        <pc:chgData name="Annoeschka Turksema" userId="2f6f921b-f459-4588-aff1-5aa2e1b4be90" providerId="ADAL" clId="{826FB2C2-21EE-4A84-8E8E-57EA9742714B}" dt="2023-05-17T14:50:46.404" v="488"/>
        <pc:sldMkLst>
          <pc:docMk/>
          <pc:sldMk cId="143407996" sldId="285"/>
        </pc:sldMkLst>
      </pc:sldChg>
    </pc:docChg>
  </pc:docChgLst>
  <pc:docChgLst>
    <pc:chgData name="Annoeschka Turksema" userId="2f6f921b-f459-4588-aff1-5aa2e1b4be90" providerId="ADAL" clId="{5FF36A60-A753-47EC-A222-21D8EEA86428}"/>
    <pc:docChg chg="undo custSel addSld delSld">
      <pc:chgData name="Annoeschka Turksema" userId="2f6f921b-f459-4588-aff1-5aa2e1b4be90" providerId="ADAL" clId="{5FF36A60-A753-47EC-A222-21D8EEA86428}" dt="2023-06-21T15:02:57.197" v="11" actId="47"/>
      <pc:docMkLst>
        <pc:docMk/>
      </pc:docMkLst>
      <pc:sldChg chg="del">
        <pc:chgData name="Annoeschka Turksema" userId="2f6f921b-f459-4588-aff1-5aa2e1b4be90" providerId="ADAL" clId="{5FF36A60-A753-47EC-A222-21D8EEA86428}" dt="2023-06-21T15:01:41.476" v="5" actId="47"/>
        <pc:sldMkLst>
          <pc:docMk/>
          <pc:sldMk cId="2637926836" sldId="278"/>
        </pc:sldMkLst>
      </pc:sldChg>
      <pc:sldChg chg="del">
        <pc:chgData name="Annoeschka Turksema" userId="2f6f921b-f459-4588-aff1-5aa2e1b4be90" providerId="ADAL" clId="{5FF36A60-A753-47EC-A222-21D8EEA86428}" dt="2023-06-21T15:02:11.071" v="6" actId="47"/>
        <pc:sldMkLst>
          <pc:docMk/>
          <pc:sldMk cId="393077862" sldId="279"/>
        </pc:sldMkLst>
      </pc:sldChg>
      <pc:sldChg chg="add del">
        <pc:chgData name="Annoeschka Turksema" userId="2f6f921b-f459-4588-aff1-5aa2e1b4be90" providerId="ADAL" clId="{5FF36A60-A753-47EC-A222-21D8EEA86428}" dt="2023-06-21T15:02:48.196" v="9" actId="47"/>
        <pc:sldMkLst>
          <pc:docMk/>
          <pc:sldMk cId="1006288974" sldId="293"/>
        </pc:sldMkLst>
      </pc:sldChg>
      <pc:sldChg chg="del">
        <pc:chgData name="Annoeschka Turksema" userId="2f6f921b-f459-4588-aff1-5aa2e1b4be90" providerId="ADAL" clId="{5FF36A60-A753-47EC-A222-21D8EEA86428}" dt="2023-06-21T15:01:36.042" v="2" actId="47"/>
        <pc:sldMkLst>
          <pc:docMk/>
          <pc:sldMk cId="3933477159" sldId="295"/>
        </pc:sldMkLst>
      </pc:sldChg>
      <pc:sldChg chg="del">
        <pc:chgData name="Annoeschka Turksema" userId="2f6f921b-f459-4588-aff1-5aa2e1b4be90" providerId="ADAL" clId="{5FF36A60-A753-47EC-A222-21D8EEA86428}" dt="2023-06-21T15:01:38.211" v="3" actId="47"/>
        <pc:sldMkLst>
          <pc:docMk/>
          <pc:sldMk cId="609125956" sldId="296"/>
        </pc:sldMkLst>
      </pc:sldChg>
      <pc:sldChg chg="del">
        <pc:chgData name="Annoeschka Turksema" userId="2f6f921b-f459-4588-aff1-5aa2e1b4be90" providerId="ADAL" clId="{5FF36A60-A753-47EC-A222-21D8EEA86428}" dt="2023-06-21T15:01:40.022" v="4" actId="47"/>
        <pc:sldMkLst>
          <pc:docMk/>
          <pc:sldMk cId="2884667970" sldId="297"/>
        </pc:sldMkLst>
      </pc:sldChg>
      <pc:sldChg chg="del">
        <pc:chgData name="Annoeschka Turksema" userId="2f6f921b-f459-4588-aff1-5aa2e1b4be90" providerId="ADAL" clId="{5FF36A60-A753-47EC-A222-21D8EEA86428}" dt="2023-06-21T15:02:41.360" v="7" actId="47"/>
        <pc:sldMkLst>
          <pc:docMk/>
          <pc:sldMk cId="3063893353" sldId="298"/>
        </pc:sldMkLst>
      </pc:sldChg>
      <pc:sldChg chg="del">
        <pc:chgData name="Annoeschka Turksema" userId="2f6f921b-f459-4588-aff1-5aa2e1b4be90" providerId="ADAL" clId="{5FF36A60-A753-47EC-A222-21D8EEA86428}" dt="2023-06-21T15:02:54.239" v="10" actId="47"/>
        <pc:sldMkLst>
          <pc:docMk/>
          <pc:sldMk cId="470209527" sldId="299"/>
        </pc:sldMkLst>
      </pc:sldChg>
      <pc:sldChg chg="del">
        <pc:chgData name="Annoeschka Turksema" userId="2f6f921b-f459-4588-aff1-5aa2e1b4be90" providerId="ADAL" clId="{5FF36A60-A753-47EC-A222-21D8EEA86428}" dt="2023-06-21T15:02:57.197" v="11" actId="47"/>
        <pc:sldMkLst>
          <pc:docMk/>
          <pc:sldMk cId="3261740411" sldId="300"/>
        </pc:sldMkLst>
      </pc:sldChg>
      <pc:sldChg chg="del">
        <pc:chgData name="Annoeschka Turksema" userId="2f6f921b-f459-4588-aff1-5aa2e1b4be90" providerId="ADAL" clId="{5FF36A60-A753-47EC-A222-21D8EEA86428}" dt="2023-06-08T08:29:53.300" v="0" actId="47"/>
        <pc:sldMkLst>
          <pc:docMk/>
          <pc:sldMk cId="250226837" sldId="301"/>
        </pc:sldMkLst>
      </pc:sldChg>
      <pc:sldChg chg="del">
        <pc:chgData name="Annoeschka Turksema" userId="2f6f921b-f459-4588-aff1-5aa2e1b4be90" providerId="ADAL" clId="{5FF36A60-A753-47EC-A222-21D8EEA86428}" dt="2023-06-08T08:29:54.738" v="1" actId="47"/>
        <pc:sldMkLst>
          <pc:docMk/>
          <pc:sldMk cId="3464557730" sldId="3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EA939-1557-4AC5-BEB2-8D72CD69747F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027B853-D66C-4B3B-8F5E-00FB93664A78}">
      <dgm:prSet/>
      <dgm:spPr/>
      <dgm:t>
        <a:bodyPr/>
        <a:lstStyle/>
        <a:p>
          <a:r>
            <a:rPr lang="nl-NL"/>
            <a:t>Ontvangst goederen</a:t>
          </a:r>
          <a:endParaRPr lang="en-US"/>
        </a:p>
      </dgm:t>
    </dgm:pt>
    <dgm:pt modelId="{786D49EC-FCA1-4F11-B587-6B6E4E47D78D}" type="parTrans" cxnId="{E87A9CDC-0DBB-411D-A284-04C258A6A034}">
      <dgm:prSet/>
      <dgm:spPr/>
      <dgm:t>
        <a:bodyPr/>
        <a:lstStyle/>
        <a:p>
          <a:endParaRPr lang="en-US"/>
        </a:p>
      </dgm:t>
    </dgm:pt>
    <dgm:pt modelId="{5E8A0308-917C-4A8E-9654-D1836CC15492}" type="sibTrans" cxnId="{E87A9CDC-0DBB-411D-A284-04C258A6A034}">
      <dgm:prSet/>
      <dgm:spPr/>
      <dgm:t>
        <a:bodyPr/>
        <a:lstStyle/>
        <a:p>
          <a:endParaRPr lang="en-US"/>
        </a:p>
      </dgm:t>
    </dgm:pt>
    <dgm:pt modelId="{05CE16DB-3025-4304-855E-503185513A87}">
      <dgm:prSet/>
      <dgm:spPr/>
      <dgm:t>
        <a:bodyPr/>
        <a:lstStyle/>
        <a:p>
          <a:r>
            <a:rPr lang="nl-NL"/>
            <a:t>Goederen controleren</a:t>
          </a:r>
          <a:endParaRPr lang="en-US"/>
        </a:p>
      </dgm:t>
    </dgm:pt>
    <dgm:pt modelId="{CF5FB548-7347-45DF-B6A8-EAD87234A0F3}" type="parTrans" cxnId="{172509EA-4BE6-4A96-9872-EBDB57164AE9}">
      <dgm:prSet/>
      <dgm:spPr/>
      <dgm:t>
        <a:bodyPr/>
        <a:lstStyle/>
        <a:p>
          <a:endParaRPr lang="en-US"/>
        </a:p>
      </dgm:t>
    </dgm:pt>
    <dgm:pt modelId="{8C21ECE4-01EA-4A56-962F-E64D88916ADE}" type="sibTrans" cxnId="{172509EA-4BE6-4A96-9872-EBDB57164AE9}">
      <dgm:prSet/>
      <dgm:spPr/>
      <dgm:t>
        <a:bodyPr/>
        <a:lstStyle/>
        <a:p>
          <a:endParaRPr lang="en-US"/>
        </a:p>
      </dgm:t>
    </dgm:pt>
    <dgm:pt modelId="{8A453720-8490-41D7-81A0-561A71D1CE9F}">
      <dgm:prSet/>
      <dgm:spPr/>
      <dgm:t>
        <a:bodyPr/>
        <a:lstStyle/>
        <a:p>
          <a:r>
            <a:rPr lang="nl-NL"/>
            <a:t>Verwerking goederen/ verkoopklaar maken</a:t>
          </a:r>
          <a:endParaRPr lang="en-US"/>
        </a:p>
      </dgm:t>
    </dgm:pt>
    <dgm:pt modelId="{69E74473-1D92-4734-BD8A-77DBF1A7E4F9}" type="parTrans" cxnId="{3636C672-C1E4-48FB-8E26-988D9C8B7423}">
      <dgm:prSet/>
      <dgm:spPr/>
      <dgm:t>
        <a:bodyPr/>
        <a:lstStyle/>
        <a:p>
          <a:endParaRPr lang="en-US"/>
        </a:p>
      </dgm:t>
    </dgm:pt>
    <dgm:pt modelId="{7EC34DC9-603F-45B7-83FF-122D731D5BB3}" type="sibTrans" cxnId="{3636C672-C1E4-48FB-8E26-988D9C8B7423}">
      <dgm:prSet/>
      <dgm:spPr/>
      <dgm:t>
        <a:bodyPr/>
        <a:lstStyle/>
        <a:p>
          <a:endParaRPr lang="en-US"/>
        </a:p>
      </dgm:t>
    </dgm:pt>
    <dgm:pt modelId="{9D350630-8D70-449F-91C1-5DD4372A75AD}">
      <dgm:prSet/>
      <dgm:spPr/>
      <dgm:t>
        <a:bodyPr/>
        <a:lstStyle/>
        <a:p>
          <a:r>
            <a:rPr lang="nl-NL"/>
            <a:t>Opslag goederen</a:t>
          </a:r>
          <a:endParaRPr lang="en-US"/>
        </a:p>
      </dgm:t>
    </dgm:pt>
    <dgm:pt modelId="{19B85BB6-A388-4439-9C23-E20DB8C817B2}" type="parTrans" cxnId="{0A95E1B0-8262-45BF-84F8-B79ED6869952}">
      <dgm:prSet/>
      <dgm:spPr/>
      <dgm:t>
        <a:bodyPr/>
        <a:lstStyle/>
        <a:p>
          <a:endParaRPr lang="en-US"/>
        </a:p>
      </dgm:t>
    </dgm:pt>
    <dgm:pt modelId="{2C03ADC0-558C-4A3C-83D8-456FA4C8E565}" type="sibTrans" cxnId="{0A95E1B0-8262-45BF-84F8-B79ED6869952}">
      <dgm:prSet/>
      <dgm:spPr/>
      <dgm:t>
        <a:bodyPr/>
        <a:lstStyle/>
        <a:p>
          <a:endParaRPr lang="en-US"/>
        </a:p>
      </dgm:t>
    </dgm:pt>
    <dgm:pt modelId="{549D031B-2D8C-4107-A8EA-55632D98E264}">
      <dgm:prSet/>
      <dgm:spPr/>
      <dgm:t>
        <a:bodyPr/>
        <a:lstStyle/>
        <a:p>
          <a:r>
            <a:rPr lang="nl-NL"/>
            <a:t>Verzending goederen</a:t>
          </a:r>
          <a:endParaRPr lang="en-US"/>
        </a:p>
      </dgm:t>
    </dgm:pt>
    <dgm:pt modelId="{782A9F20-D615-417F-A520-B55CBAFBF878}" type="parTrans" cxnId="{AAD3D8F9-E771-41FD-8249-16D3B499FAA9}">
      <dgm:prSet/>
      <dgm:spPr/>
      <dgm:t>
        <a:bodyPr/>
        <a:lstStyle/>
        <a:p>
          <a:endParaRPr lang="en-US"/>
        </a:p>
      </dgm:t>
    </dgm:pt>
    <dgm:pt modelId="{F3386D13-2E77-4D3B-8176-180D4BAA4CAA}" type="sibTrans" cxnId="{AAD3D8F9-E771-41FD-8249-16D3B499FAA9}">
      <dgm:prSet/>
      <dgm:spPr/>
      <dgm:t>
        <a:bodyPr/>
        <a:lstStyle/>
        <a:p>
          <a:endParaRPr lang="en-US"/>
        </a:p>
      </dgm:t>
    </dgm:pt>
    <dgm:pt modelId="{6E4B5A89-33DB-4672-B13A-B889F78AE93B}">
      <dgm:prSet/>
      <dgm:spPr/>
      <dgm:t>
        <a:bodyPr/>
        <a:lstStyle/>
        <a:p>
          <a:r>
            <a:rPr lang="nl-NL"/>
            <a:t>Emballage / retouren</a:t>
          </a:r>
          <a:endParaRPr lang="en-US"/>
        </a:p>
      </dgm:t>
    </dgm:pt>
    <dgm:pt modelId="{7B9841F0-8703-46DE-B1EA-2913A32315A3}" type="parTrans" cxnId="{369E6543-ACBF-48B1-8CFD-2CFA62188094}">
      <dgm:prSet/>
      <dgm:spPr/>
      <dgm:t>
        <a:bodyPr/>
        <a:lstStyle/>
        <a:p>
          <a:endParaRPr lang="en-US"/>
        </a:p>
      </dgm:t>
    </dgm:pt>
    <dgm:pt modelId="{892906B2-476F-4524-967A-421B2ABBBAC5}" type="sibTrans" cxnId="{369E6543-ACBF-48B1-8CFD-2CFA62188094}">
      <dgm:prSet/>
      <dgm:spPr/>
      <dgm:t>
        <a:bodyPr/>
        <a:lstStyle/>
        <a:p>
          <a:endParaRPr lang="en-US"/>
        </a:p>
      </dgm:t>
    </dgm:pt>
    <dgm:pt modelId="{BAA8C764-2498-4D15-8715-3F1C8A334269}">
      <dgm:prSet/>
      <dgm:spPr/>
      <dgm:t>
        <a:bodyPr/>
        <a:lstStyle/>
        <a:p>
          <a:r>
            <a:rPr lang="nl-NL" u="sng"/>
            <a:t>Controle van de voorraden</a:t>
          </a:r>
          <a:endParaRPr lang="en-US"/>
        </a:p>
      </dgm:t>
    </dgm:pt>
    <dgm:pt modelId="{480081A2-6583-4CC0-842C-0CB3CE083890}" type="parTrans" cxnId="{71796EEC-F7D6-4569-8B29-64C07AEC696D}">
      <dgm:prSet/>
      <dgm:spPr/>
      <dgm:t>
        <a:bodyPr/>
        <a:lstStyle/>
        <a:p>
          <a:endParaRPr lang="en-US"/>
        </a:p>
      </dgm:t>
    </dgm:pt>
    <dgm:pt modelId="{90154EBA-C2E0-41F3-9F89-660CFFD26B17}" type="sibTrans" cxnId="{71796EEC-F7D6-4569-8B29-64C07AEC696D}">
      <dgm:prSet/>
      <dgm:spPr/>
      <dgm:t>
        <a:bodyPr/>
        <a:lstStyle/>
        <a:p>
          <a:endParaRPr lang="en-US"/>
        </a:p>
      </dgm:t>
    </dgm:pt>
    <dgm:pt modelId="{1D8EE78A-E3AA-452D-A85A-7CAE1D8F17A3}" type="pres">
      <dgm:prSet presAssocID="{5E2EA939-1557-4AC5-BEB2-8D72CD69747F}" presName="diagram" presStyleCnt="0">
        <dgm:presLayoutVars>
          <dgm:dir/>
          <dgm:resizeHandles val="exact"/>
        </dgm:presLayoutVars>
      </dgm:prSet>
      <dgm:spPr/>
    </dgm:pt>
    <dgm:pt modelId="{BCF0A577-DCD9-4DAC-B82F-11BA14E07725}" type="pres">
      <dgm:prSet presAssocID="{6027B853-D66C-4B3B-8F5E-00FB93664A78}" presName="node" presStyleLbl="node1" presStyleIdx="0" presStyleCnt="7">
        <dgm:presLayoutVars>
          <dgm:bulletEnabled val="1"/>
        </dgm:presLayoutVars>
      </dgm:prSet>
      <dgm:spPr/>
    </dgm:pt>
    <dgm:pt modelId="{43E9408F-3E19-4836-8862-C4400B72E761}" type="pres">
      <dgm:prSet presAssocID="{5E8A0308-917C-4A8E-9654-D1836CC15492}" presName="sibTrans" presStyleCnt="0"/>
      <dgm:spPr/>
    </dgm:pt>
    <dgm:pt modelId="{D8EE3BE7-30B7-400F-AF5E-3714B9BA08D5}" type="pres">
      <dgm:prSet presAssocID="{05CE16DB-3025-4304-855E-503185513A87}" presName="node" presStyleLbl="node1" presStyleIdx="1" presStyleCnt="7">
        <dgm:presLayoutVars>
          <dgm:bulletEnabled val="1"/>
        </dgm:presLayoutVars>
      </dgm:prSet>
      <dgm:spPr/>
    </dgm:pt>
    <dgm:pt modelId="{57479483-82A4-4A96-B154-7907CF1EAD50}" type="pres">
      <dgm:prSet presAssocID="{8C21ECE4-01EA-4A56-962F-E64D88916ADE}" presName="sibTrans" presStyleCnt="0"/>
      <dgm:spPr/>
    </dgm:pt>
    <dgm:pt modelId="{D6E146B0-4991-4A30-BDF7-ED5ECC9BC8B2}" type="pres">
      <dgm:prSet presAssocID="{8A453720-8490-41D7-81A0-561A71D1CE9F}" presName="node" presStyleLbl="node1" presStyleIdx="2" presStyleCnt="7">
        <dgm:presLayoutVars>
          <dgm:bulletEnabled val="1"/>
        </dgm:presLayoutVars>
      </dgm:prSet>
      <dgm:spPr/>
    </dgm:pt>
    <dgm:pt modelId="{D13A23C9-CCCE-4CF0-95FB-2E02A7362B01}" type="pres">
      <dgm:prSet presAssocID="{7EC34DC9-603F-45B7-83FF-122D731D5BB3}" presName="sibTrans" presStyleCnt="0"/>
      <dgm:spPr/>
    </dgm:pt>
    <dgm:pt modelId="{96CF211F-115B-4CFA-96DB-1F85CEC47CCB}" type="pres">
      <dgm:prSet presAssocID="{9D350630-8D70-449F-91C1-5DD4372A75AD}" presName="node" presStyleLbl="node1" presStyleIdx="3" presStyleCnt="7">
        <dgm:presLayoutVars>
          <dgm:bulletEnabled val="1"/>
        </dgm:presLayoutVars>
      </dgm:prSet>
      <dgm:spPr/>
    </dgm:pt>
    <dgm:pt modelId="{2A7DD1F4-95F8-4CC1-9D1B-9F2CE2DA5AEA}" type="pres">
      <dgm:prSet presAssocID="{2C03ADC0-558C-4A3C-83D8-456FA4C8E565}" presName="sibTrans" presStyleCnt="0"/>
      <dgm:spPr/>
    </dgm:pt>
    <dgm:pt modelId="{6765BEB9-F137-43DD-B63D-A6D55CB35F08}" type="pres">
      <dgm:prSet presAssocID="{549D031B-2D8C-4107-A8EA-55632D98E264}" presName="node" presStyleLbl="node1" presStyleIdx="4" presStyleCnt="7">
        <dgm:presLayoutVars>
          <dgm:bulletEnabled val="1"/>
        </dgm:presLayoutVars>
      </dgm:prSet>
      <dgm:spPr/>
    </dgm:pt>
    <dgm:pt modelId="{23C6E540-A2CC-4D88-B406-9B9017FF0305}" type="pres">
      <dgm:prSet presAssocID="{F3386D13-2E77-4D3B-8176-180D4BAA4CAA}" presName="sibTrans" presStyleCnt="0"/>
      <dgm:spPr/>
    </dgm:pt>
    <dgm:pt modelId="{0036E40E-6B2C-4064-90D4-8C7DA433F2CA}" type="pres">
      <dgm:prSet presAssocID="{6E4B5A89-33DB-4672-B13A-B889F78AE93B}" presName="node" presStyleLbl="node1" presStyleIdx="5" presStyleCnt="7">
        <dgm:presLayoutVars>
          <dgm:bulletEnabled val="1"/>
        </dgm:presLayoutVars>
      </dgm:prSet>
      <dgm:spPr/>
    </dgm:pt>
    <dgm:pt modelId="{F912F8EB-1D70-4AEB-A9C5-18603F6971BB}" type="pres">
      <dgm:prSet presAssocID="{892906B2-476F-4524-967A-421B2ABBBAC5}" presName="sibTrans" presStyleCnt="0"/>
      <dgm:spPr/>
    </dgm:pt>
    <dgm:pt modelId="{D406FA64-C1D1-4A96-AFE5-49A5BCCE4447}" type="pres">
      <dgm:prSet presAssocID="{BAA8C764-2498-4D15-8715-3F1C8A334269}" presName="node" presStyleLbl="node1" presStyleIdx="6" presStyleCnt="7">
        <dgm:presLayoutVars>
          <dgm:bulletEnabled val="1"/>
        </dgm:presLayoutVars>
      </dgm:prSet>
      <dgm:spPr/>
    </dgm:pt>
  </dgm:ptLst>
  <dgm:cxnLst>
    <dgm:cxn modelId="{E5A5570F-9E35-41EA-B06E-072538BCD3E3}" type="presOf" srcId="{6E4B5A89-33DB-4672-B13A-B889F78AE93B}" destId="{0036E40E-6B2C-4064-90D4-8C7DA433F2CA}" srcOrd="0" destOrd="0" presId="urn:microsoft.com/office/officeart/2005/8/layout/default"/>
    <dgm:cxn modelId="{E341CC22-2EA4-46EF-A2E9-8E1305FFAF29}" type="presOf" srcId="{5E2EA939-1557-4AC5-BEB2-8D72CD69747F}" destId="{1D8EE78A-E3AA-452D-A85A-7CAE1D8F17A3}" srcOrd="0" destOrd="0" presId="urn:microsoft.com/office/officeart/2005/8/layout/default"/>
    <dgm:cxn modelId="{3AD38040-03A4-4052-A5E5-22824499EF00}" type="presOf" srcId="{BAA8C764-2498-4D15-8715-3F1C8A334269}" destId="{D406FA64-C1D1-4A96-AFE5-49A5BCCE4447}" srcOrd="0" destOrd="0" presId="urn:microsoft.com/office/officeart/2005/8/layout/default"/>
    <dgm:cxn modelId="{369E6543-ACBF-48B1-8CFD-2CFA62188094}" srcId="{5E2EA939-1557-4AC5-BEB2-8D72CD69747F}" destId="{6E4B5A89-33DB-4672-B13A-B889F78AE93B}" srcOrd="5" destOrd="0" parTransId="{7B9841F0-8703-46DE-B1EA-2913A32315A3}" sibTransId="{892906B2-476F-4524-967A-421B2ABBBAC5}"/>
    <dgm:cxn modelId="{EA270D4B-B122-4134-8DBE-63A21460BF42}" type="presOf" srcId="{05CE16DB-3025-4304-855E-503185513A87}" destId="{D8EE3BE7-30B7-400F-AF5E-3714B9BA08D5}" srcOrd="0" destOrd="0" presId="urn:microsoft.com/office/officeart/2005/8/layout/default"/>
    <dgm:cxn modelId="{3636C672-C1E4-48FB-8E26-988D9C8B7423}" srcId="{5E2EA939-1557-4AC5-BEB2-8D72CD69747F}" destId="{8A453720-8490-41D7-81A0-561A71D1CE9F}" srcOrd="2" destOrd="0" parTransId="{69E74473-1D92-4734-BD8A-77DBF1A7E4F9}" sibTransId="{7EC34DC9-603F-45B7-83FF-122D731D5BB3}"/>
    <dgm:cxn modelId="{7DA0FC8E-5724-4A80-9600-4EC45F0296FE}" type="presOf" srcId="{6027B853-D66C-4B3B-8F5E-00FB93664A78}" destId="{BCF0A577-DCD9-4DAC-B82F-11BA14E07725}" srcOrd="0" destOrd="0" presId="urn:microsoft.com/office/officeart/2005/8/layout/default"/>
    <dgm:cxn modelId="{A15F9891-C3BF-4C57-8D21-5354C91292E4}" type="presOf" srcId="{8A453720-8490-41D7-81A0-561A71D1CE9F}" destId="{D6E146B0-4991-4A30-BDF7-ED5ECC9BC8B2}" srcOrd="0" destOrd="0" presId="urn:microsoft.com/office/officeart/2005/8/layout/default"/>
    <dgm:cxn modelId="{C19DD6AB-107D-44D5-8B6A-0402F9BB5BC2}" type="presOf" srcId="{549D031B-2D8C-4107-A8EA-55632D98E264}" destId="{6765BEB9-F137-43DD-B63D-A6D55CB35F08}" srcOrd="0" destOrd="0" presId="urn:microsoft.com/office/officeart/2005/8/layout/default"/>
    <dgm:cxn modelId="{0A95E1B0-8262-45BF-84F8-B79ED6869952}" srcId="{5E2EA939-1557-4AC5-BEB2-8D72CD69747F}" destId="{9D350630-8D70-449F-91C1-5DD4372A75AD}" srcOrd="3" destOrd="0" parTransId="{19B85BB6-A388-4439-9C23-E20DB8C817B2}" sibTransId="{2C03ADC0-558C-4A3C-83D8-456FA4C8E565}"/>
    <dgm:cxn modelId="{E87A9CDC-0DBB-411D-A284-04C258A6A034}" srcId="{5E2EA939-1557-4AC5-BEB2-8D72CD69747F}" destId="{6027B853-D66C-4B3B-8F5E-00FB93664A78}" srcOrd="0" destOrd="0" parTransId="{786D49EC-FCA1-4F11-B587-6B6E4E47D78D}" sibTransId="{5E8A0308-917C-4A8E-9654-D1836CC15492}"/>
    <dgm:cxn modelId="{172509EA-4BE6-4A96-9872-EBDB57164AE9}" srcId="{5E2EA939-1557-4AC5-BEB2-8D72CD69747F}" destId="{05CE16DB-3025-4304-855E-503185513A87}" srcOrd="1" destOrd="0" parTransId="{CF5FB548-7347-45DF-B6A8-EAD87234A0F3}" sibTransId="{8C21ECE4-01EA-4A56-962F-E64D88916ADE}"/>
    <dgm:cxn modelId="{A0BAE0EB-57E6-4C69-B3D2-62C8B5FAF6D7}" type="presOf" srcId="{9D350630-8D70-449F-91C1-5DD4372A75AD}" destId="{96CF211F-115B-4CFA-96DB-1F85CEC47CCB}" srcOrd="0" destOrd="0" presId="urn:microsoft.com/office/officeart/2005/8/layout/default"/>
    <dgm:cxn modelId="{71796EEC-F7D6-4569-8B29-64C07AEC696D}" srcId="{5E2EA939-1557-4AC5-BEB2-8D72CD69747F}" destId="{BAA8C764-2498-4D15-8715-3F1C8A334269}" srcOrd="6" destOrd="0" parTransId="{480081A2-6583-4CC0-842C-0CB3CE083890}" sibTransId="{90154EBA-C2E0-41F3-9F89-660CFFD26B17}"/>
    <dgm:cxn modelId="{AAD3D8F9-E771-41FD-8249-16D3B499FAA9}" srcId="{5E2EA939-1557-4AC5-BEB2-8D72CD69747F}" destId="{549D031B-2D8C-4107-A8EA-55632D98E264}" srcOrd="4" destOrd="0" parTransId="{782A9F20-D615-417F-A520-B55CBAFBF878}" sibTransId="{F3386D13-2E77-4D3B-8176-180D4BAA4CAA}"/>
    <dgm:cxn modelId="{FE4933AE-7341-4689-90C6-2009B85473C7}" type="presParOf" srcId="{1D8EE78A-E3AA-452D-A85A-7CAE1D8F17A3}" destId="{BCF0A577-DCD9-4DAC-B82F-11BA14E07725}" srcOrd="0" destOrd="0" presId="urn:microsoft.com/office/officeart/2005/8/layout/default"/>
    <dgm:cxn modelId="{44BF33BD-925F-499C-A90A-71A72DD4ECB8}" type="presParOf" srcId="{1D8EE78A-E3AA-452D-A85A-7CAE1D8F17A3}" destId="{43E9408F-3E19-4836-8862-C4400B72E761}" srcOrd="1" destOrd="0" presId="urn:microsoft.com/office/officeart/2005/8/layout/default"/>
    <dgm:cxn modelId="{0D40B6F3-4B04-49F9-91EF-19BA1A3ED5E2}" type="presParOf" srcId="{1D8EE78A-E3AA-452D-A85A-7CAE1D8F17A3}" destId="{D8EE3BE7-30B7-400F-AF5E-3714B9BA08D5}" srcOrd="2" destOrd="0" presId="urn:microsoft.com/office/officeart/2005/8/layout/default"/>
    <dgm:cxn modelId="{0E472AD6-3495-4A11-8B93-FFDA65470299}" type="presParOf" srcId="{1D8EE78A-E3AA-452D-A85A-7CAE1D8F17A3}" destId="{57479483-82A4-4A96-B154-7907CF1EAD50}" srcOrd="3" destOrd="0" presId="urn:microsoft.com/office/officeart/2005/8/layout/default"/>
    <dgm:cxn modelId="{03C6061A-DC43-4488-9A01-825C2FC2CF50}" type="presParOf" srcId="{1D8EE78A-E3AA-452D-A85A-7CAE1D8F17A3}" destId="{D6E146B0-4991-4A30-BDF7-ED5ECC9BC8B2}" srcOrd="4" destOrd="0" presId="urn:microsoft.com/office/officeart/2005/8/layout/default"/>
    <dgm:cxn modelId="{19F81BD2-55F2-4C6C-87AF-2131028F88CD}" type="presParOf" srcId="{1D8EE78A-E3AA-452D-A85A-7CAE1D8F17A3}" destId="{D13A23C9-CCCE-4CF0-95FB-2E02A7362B01}" srcOrd="5" destOrd="0" presId="urn:microsoft.com/office/officeart/2005/8/layout/default"/>
    <dgm:cxn modelId="{3D3ED5BB-FA93-4926-A529-519AF9929EF9}" type="presParOf" srcId="{1D8EE78A-E3AA-452D-A85A-7CAE1D8F17A3}" destId="{96CF211F-115B-4CFA-96DB-1F85CEC47CCB}" srcOrd="6" destOrd="0" presId="urn:microsoft.com/office/officeart/2005/8/layout/default"/>
    <dgm:cxn modelId="{0380A4A0-110F-4B7E-89CF-3867A7D3D1BE}" type="presParOf" srcId="{1D8EE78A-E3AA-452D-A85A-7CAE1D8F17A3}" destId="{2A7DD1F4-95F8-4CC1-9D1B-9F2CE2DA5AEA}" srcOrd="7" destOrd="0" presId="urn:microsoft.com/office/officeart/2005/8/layout/default"/>
    <dgm:cxn modelId="{76655838-763F-48FE-8753-896DD7B78EBB}" type="presParOf" srcId="{1D8EE78A-E3AA-452D-A85A-7CAE1D8F17A3}" destId="{6765BEB9-F137-43DD-B63D-A6D55CB35F08}" srcOrd="8" destOrd="0" presId="urn:microsoft.com/office/officeart/2005/8/layout/default"/>
    <dgm:cxn modelId="{44A57E33-2748-45D9-8270-AA5A85E2E3B6}" type="presParOf" srcId="{1D8EE78A-E3AA-452D-A85A-7CAE1D8F17A3}" destId="{23C6E540-A2CC-4D88-B406-9B9017FF0305}" srcOrd="9" destOrd="0" presId="urn:microsoft.com/office/officeart/2005/8/layout/default"/>
    <dgm:cxn modelId="{DFDBD121-2F9E-4E7A-B04D-A22C5A2E6988}" type="presParOf" srcId="{1D8EE78A-E3AA-452D-A85A-7CAE1D8F17A3}" destId="{0036E40E-6B2C-4064-90D4-8C7DA433F2CA}" srcOrd="10" destOrd="0" presId="urn:microsoft.com/office/officeart/2005/8/layout/default"/>
    <dgm:cxn modelId="{C1C23727-1FBE-4F93-9DC6-EF124D8F0241}" type="presParOf" srcId="{1D8EE78A-E3AA-452D-A85A-7CAE1D8F17A3}" destId="{F912F8EB-1D70-4AEB-A9C5-18603F6971BB}" srcOrd="11" destOrd="0" presId="urn:microsoft.com/office/officeart/2005/8/layout/default"/>
    <dgm:cxn modelId="{9091ECA6-F5BD-4FC2-94AC-7CF359818B6B}" type="presParOf" srcId="{1D8EE78A-E3AA-452D-A85A-7CAE1D8F17A3}" destId="{D406FA64-C1D1-4A96-AFE5-49A5BCCE444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A577-DCD9-4DAC-B82F-11BA14E07725}">
      <dsp:nvSpPr>
        <dsp:cNvPr id="0" name=""/>
        <dsp:cNvSpPr/>
      </dsp:nvSpPr>
      <dsp:spPr>
        <a:xfrm>
          <a:off x="3214" y="504848"/>
          <a:ext cx="2550318" cy="15301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Ontvangst goederen</a:t>
          </a:r>
          <a:endParaRPr lang="en-US" sz="2400" kern="1200"/>
        </a:p>
      </dsp:txBody>
      <dsp:txXfrm>
        <a:off x="3214" y="504848"/>
        <a:ext cx="2550318" cy="1530191"/>
      </dsp:txXfrm>
    </dsp:sp>
    <dsp:sp modelId="{D8EE3BE7-30B7-400F-AF5E-3714B9BA08D5}">
      <dsp:nvSpPr>
        <dsp:cNvPr id="0" name=""/>
        <dsp:cNvSpPr/>
      </dsp:nvSpPr>
      <dsp:spPr>
        <a:xfrm>
          <a:off x="2808565" y="504848"/>
          <a:ext cx="2550318" cy="15301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Goederen controleren</a:t>
          </a:r>
          <a:endParaRPr lang="en-US" sz="2400" kern="1200"/>
        </a:p>
      </dsp:txBody>
      <dsp:txXfrm>
        <a:off x="2808565" y="504848"/>
        <a:ext cx="2550318" cy="1530191"/>
      </dsp:txXfrm>
    </dsp:sp>
    <dsp:sp modelId="{D6E146B0-4991-4A30-BDF7-ED5ECC9BC8B2}">
      <dsp:nvSpPr>
        <dsp:cNvPr id="0" name=""/>
        <dsp:cNvSpPr/>
      </dsp:nvSpPr>
      <dsp:spPr>
        <a:xfrm>
          <a:off x="5613915" y="504848"/>
          <a:ext cx="2550318" cy="15301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Verwerking goederen/ verkoopklaar maken</a:t>
          </a:r>
          <a:endParaRPr lang="en-US" sz="2400" kern="1200"/>
        </a:p>
      </dsp:txBody>
      <dsp:txXfrm>
        <a:off x="5613915" y="504848"/>
        <a:ext cx="2550318" cy="1530191"/>
      </dsp:txXfrm>
    </dsp:sp>
    <dsp:sp modelId="{96CF211F-115B-4CFA-96DB-1F85CEC47CCB}">
      <dsp:nvSpPr>
        <dsp:cNvPr id="0" name=""/>
        <dsp:cNvSpPr/>
      </dsp:nvSpPr>
      <dsp:spPr>
        <a:xfrm>
          <a:off x="8419266" y="504848"/>
          <a:ext cx="2550318" cy="15301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Opslag goederen</a:t>
          </a:r>
          <a:endParaRPr lang="en-US" sz="2400" kern="1200"/>
        </a:p>
      </dsp:txBody>
      <dsp:txXfrm>
        <a:off x="8419266" y="504848"/>
        <a:ext cx="2550318" cy="1530191"/>
      </dsp:txXfrm>
    </dsp:sp>
    <dsp:sp modelId="{6765BEB9-F137-43DD-B63D-A6D55CB35F08}">
      <dsp:nvSpPr>
        <dsp:cNvPr id="0" name=""/>
        <dsp:cNvSpPr/>
      </dsp:nvSpPr>
      <dsp:spPr>
        <a:xfrm>
          <a:off x="1405890" y="2290071"/>
          <a:ext cx="2550318" cy="15301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Verzending goederen</a:t>
          </a:r>
          <a:endParaRPr lang="en-US" sz="2400" kern="1200"/>
        </a:p>
      </dsp:txBody>
      <dsp:txXfrm>
        <a:off x="1405890" y="2290071"/>
        <a:ext cx="2550318" cy="1530191"/>
      </dsp:txXfrm>
    </dsp:sp>
    <dsp:sp modelId="{0036E40E-6B2C-4064-90D4-8C7DA433F2CA}">
      <dsp:nvSpPr>
        <dsp:cNvPr id="0" name=""/>
        <dsp:cNvSpPr/>
      </dsp:nvSpPr>
      <dsp:spPr>
        <a:xfrm>
          <a:off x="4211240" y="2290071"/>
          <a:ext cx="2550318" cy="15301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Emballage / retouren</a:t>
          </a:r>
          <a:endParaRPr lang="en-US" sz="2400" kern="1200"/>
        </a:p>
      </dsp:txBody>
      <dsp:txXfrm>
        <a:off x="4211240" y="2290071"/>
        <a:ext cx="2550318" cy="1530191"/>
      </dsp:txXfrm>
    </dsp:sp>
    <dsp:sp modelId="{D406FA64-C1D1-4A96-AFE5-49A5BCCE4447}">
      <dsp:nvSpPr>
        <dsp:cNvPr id="0" name=""/>
        <dsp:cNvSpPr/>
      </dsp:nvSpPr>
      <dsp:spPr>
        <a:xfrm>
          <a:off x="7016591" y="2290071"/>
          <a:ext cx="2550318" cy="15301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u="sng" kern="1200"/>
            <a:t>Controle van de voorraden</a:t>
          </a:r>
          <a:endParaRPr lang="en-US" sz="2400" kern="1200"/>
        </a:p>
      </dsp:txBody>
      <dsp:txXfrm>
        <a:off x="7016591" y="2290071"/>
        <a:ext cx="2550318" cy="153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8C9DC8-80D0-440C-B6DF-03CD5BC1BD7F}" type="datetime1">
              <a:rPr lang="nl-NL" smtClean="0"/>
              <a:t>21-6-2023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E3010B-743B-4BB7-83BC-C455CF22D628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3" name="Rechthoek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4" name="Rechthoek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5" name="Rechthoek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6" name="Rechthoek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7" name="Rechthoek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10" name="Rechthoek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11" name="Rechthoek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50C1F332-881C-4CBA-AD90-EEDF0B4BF7DA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F24579-2DC7-4740-BB66-C7F570AA21D7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-NL" noProof="0" dirty="0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  <a:endParaRPr kumimoji="0"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B5E7DD-667D-4A23-9A2F-48BA945A9952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BC626-466B-4691-A422-291075234BB7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kumimoji="0"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B9AA8D-7864-4226-8994-630C0BB2D7D9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6F41A-2D0F-4BBB-AF38-59959C791A62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C9DA2-3351-41E7-B6F6-4417A9EA5B24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39BFF286-C203-463D-8D94-A3E2D5ACB562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3082B6-86B0-4DE1-8E01-65A27FB45F7A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nl-NL" noProof="0" dirty="0"/>
              <a:t>Titelstijl van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586CB-974F-4A82-A297-BC5524B24357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kumimoji="0"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0AD16C-5FCB-4BEF-B14C-25099D4DC916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0" name="Rechthoek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1" name="Rechthoek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2" name="Rechthoek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5" name="Rechthoek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8" name="Rechthoek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9" name="Rechthoek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40" name="Rechthoek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714A83D9-DA8C-4F90-9F2A-2DA41120B4AD}" type="datetime1">
              <a:rPr lang="nl-NL" noProof="0" smtClean="0"/>
              <a:t>21-6-2023</a:t>
            </a:fld>
            <a:endParaRPr lang="nl-NL" noProof="0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Periode 5, Het magazijn</a:t>
            </a:r>
            <a:br>
              <a:rPr lang="nl-NL" dirty="0"/>
            </a:br>
            <a:r>
              <a:rPr lang="nl-NL" dirty="0"/>
              <a:t>Groene Retail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22 mei 2023</a:t>
            </a:r>
          </a:p>
        </p:txBody>
      </p:sp>
      <p:pic>
        <p:nvPicPr>
          <p:cNvPr id="4" name="Picture 2" descr="Voorbeeld van afbeelding">
            <a:extLst>
              <a:ext uri="{FF2B5EF4-FFF2-40B4-BE49-F238E27FC236}">
                <a16:creationId xmlns:a16="http://schemas.microsoft.com/office/drawing/2014/main" id="{08CAC0DE-675E-7059-4541-5FFDCF71A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89" y="3124021"/>
            <a:ext cx="5411755" cy="4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9BB93-A011-E652-3280-1EE0DEF4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Administratieve documenten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E9058-12B7-0651-9A2B-8C7F2D6E3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Vrachtbrief</a:t>
            </a:r>
          </a:p>
          <a:p>
            <a:r>
              <a:rPr lang="nl-NL" dirty="0"/>
              <a:t>Pakbon</a:t>
            </a:r>
          </a:p>
          <a:p>
            <a:r>
              <a:rPr lang="nl-NL" dirty="0" err="1"/>
              <a:t>Retourbon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93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F92B6-DB8C-E9AD-F92E-B7ACCFE0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Vrachtbrief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2C4120-937C-39FB-20DE-C80E4208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Verzender </a:t>
            </a:r>
            <a:r>
              <a:rPr lang="nl-NL" dirty="0">
                <a:sym typeface="Wingdings" panose="05000000000000000000" pitchFamily="2" charset="2"/>
              </a:rPr>
              <a:t> vervoerder ontvanger</a:t>
            </a:r>
          </a:p>
          <a:p>
            <a:pPr marL="109728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nl-NL" dirty="0">
                <a:sym typeface="Wingdings" panose="05000000000000000000" pitchFamily="2" charset="2"/>
              </a:rPr>
              <a:t>Controleer deze gegevens algemeen …..</a:t>
            </a:r>
          </a:p>
          <a:p>
            <a:endParaRPr lang="nl-NL" dirty="0"/>
          </a:p>
        </p:txBody>
      </p:sp>
      <p:pic>
        <p:nvPicPr>
          <p:cNvPr id="5" name="Afbeelding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8C55AB56-9409-CAA2-154C-6CE6E6EE9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64" y="2950457"/>
            <a:ext cx="6999826" cy="276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24DF3-6413-E8CD-016E-29F77328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>
            <a:normAutofit/>
          </a:bodyPr>
          <a:lstStyle/>
          <a:p>
            <a:r>
              <a:rPr lang="nl-NL" dirty="0"/>
              <a:t>Leverings- en betalingsvoorwaarden</a:t>
            </a:r>
          </a:p>
        </p:txBody>
      </p:sp>
      <p:sp>
        <p:nvSpPr>
          <p:cNvPr id="7175" name="Text Placeholder 2">
            <a:extLst>
              <a:ext uri="{FF2B5EF4-FFF2-40B4-BE49-F238E27FC236}">
                <a16:creationId xmlns:a16="http://schemas.microsoft.com/office/drawing/2014/main" id="{800818D4-D7E2-C866-08B4-3317214F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F086D6-746C-188D-7019-575CF4AF824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21298" y="2708519"/>
            <a:ext cx="6165880" cy="3886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Franco 	de afzender betaalt de kosten</a:t>
            </a:r>
          </a:p>
          <a:p>
            <a:pPr>
              <a:lnSpc>
                <a:spcPct val="90000"/>
              </a:lnSpc>
            </a:pPr>
            <a:r>
              <a:rPr lang="nl-NL" dirty="0"/>
              <a:t>Niet </a:t>
            </a:r>
            <a:r>
              <a:rPr lang="nl-NL" dirty="0" err="1"/>
              <a:t>franco</a:t>
            </a:r>
            <a:r>
              <a:rPr lang="nl-NL" dirty="0"/>
              <a:t>	de ontvanger betaalt de vrachtkosten</a:t>
            </a:r>
          </a:p>
          <a:p>
            <a:pPr>
              <a:lnSpc>
                <a:spcPct val="90000"/>
              </a:lnSpc>
            </a:pPr>
            <a:r>
              <a:rPr lang="nl-NL" dirty="0"/>
              <a:t>Rembours	de ontvanger betaalt de goederen bij 		aflevering aan de chauffeur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 marL="109728" indent="0">
              <a:lnSpc>
                <a:spcPct val="90000"/>
              </a:lnSpc>
              <a:buNone/>
            </a:pPr>
            <a:r>
              <a:rPr lang="nl-NL" dirty="0"/>
              <a:t>De chauffeur vertrekt pas wanneer de vrachtbrief is ondertekend. Klopt er iets niet, dan pas je de vrachtbrief aan. De chauffeur bewijst hiermee wat er is afgeleverd.</a:t>
            </a:r>
          </a:p>
        </p:txBody>
      </p:sp>
      <p:sp>
        <p:nvSpPr>
          <p:cNvPr id="7177" name="Text Placeholder 4">
            <a:extLst>
              <a:ext uri="{FF2B5EF4-FFF2-40B4-BE49-F238E27FC236}">
                <a16:creationId xmlns:a16="http://schemas.microsoft.com/office/drawing/2014/main" id="{9088C475-2277-F414-C47D-F8E993B79024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Home 04 Ondertekening van het document">
            <a:extLst>
              <a:ext uri="{FF2B5EF4-FFF2-40B4-BE49-F238E27FC236}">
                <a16:creationId xmlns:a16="http://schemas.microsoft.com/office/drawing/2014/main" id="{FD8CAD60-666C-EF5F-4D29-7B61D3FD1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/>
          <a:stretch/>
        </p:blipFill>
        <p:spPr bwMode="auto">
          <a:xfrm>
            <a:off x="6291073" y="2708519"/>
            <a:ext cx="5389033" cy="3886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310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AEEB7-C3F9-AA3F-2025-3ECB1EDB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Pakbon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BE76CE8-DA90-4B4F-BD59-97B0FB89A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41" y="2570221"/>
            <a:ext cx="4157236" cy="3490919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53D722-A8C9-44B1-BE7F-04353E005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33" y="1839603"/>
            <a:ext cx="3684496" cy="45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0F97A-1BFC-4E5A-A807-9D641E47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0409F4C-2E38-426B-8480-700613E42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48" y="2322922"/>
            <a:ext cx="9055942" cy="3878856"/>
          </a:xfrm>
        </p:spPr>
      </p:pic>
    </p:spTree>
    <p:extLst>
      <p:ext uri="{BB962C8B-B14F-4D97-AF65-F5344CB8AC3E}">
        <p14:creationId xmlns:p14="http://schemas.microsoft.com/office/powerpoint/2010/main" val="25869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A6937-D8DD-E90D-CEC5-35FD1B24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Retourbon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0F2D74-28B4-E8F2-FF6E-EE6CBBCE9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Beschadiging, terugroepactie, emballage, verkeerd geleverd, verkleurd, incompleet, etc.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088B10-6A34-4BB9-8E31-00FBBA630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31" y="3516198"/>
            <a:ext cx="3789612" cy="30182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BEFC8BA-5019-4A65-BAA6-E13C2B244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15527"/>
            <a:ext cx="3626036" cy="3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2DEBC-EFF1-4389-AA0C-00DAF3C0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1A046-18B2-4B74-A0FA-5B87401CD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4576"/>
            <a:ext cx="10972800" cy="4879960"/>
          </a:xfrm>
        </p:spPr>
        <p:txBody>
          <a:bodyPr>
            <a:normAutofit/>
          </a:bodyPr>
          <a:lstStyle/>
          <a:p>
            <a:r>
              <a:rPr lang="nl-NL" dirty="0"/>
              <a:t>Programma van vandaag</a:t>
            </a:r>
          </a:p>
          <a:p>
            <a:pPr lvl="1"/>
            <a:r>
              <a:rPr lang="nl-NL" sz="2400" dirty="0"/>
              <a:t>Voorlichting Buitenlandse stage</a:t>
            </a:r>
          </a:p>
          <a:p>
            <a:pPr lvl="1"/>
            <a:r>
              <a:rPr lang="nl-NL" sz="2400" dirty="0"/>
              <a:t>Plantenkennis</a:t>
            </a:r>
          </a:p>
          <a:p>
            <a:pPr lvl="1"/>
            <a:r>
              <a:rPr lang="nl-NL" sz="2400" dirty="0"/>
              <a:t>I.O. en BPV opdrachten</a:t>
            </a:r>
          </a:p>
          <a:p>
            <a:pPr lvl="1"/>
            <a:r>
              <a:rPr lang="nl-NL" sz="2400" dirty="0"/>
              <a:t>Theorie</a:t>
            </a:r>
          </a:p>
          <a:p>
            <a:pPr lvl="1"/>
            <a:r>
              <a:rPr lang="nl-NL" sz="2400" dirty="0"/>
              <a:t>LOB/ coaching</a:t>
            </a:r>
          </a:p>
          <a:p>
            <a:pPr lvl="2"/>
            <a:r>
              <a:rPr lang="nl-NL" dirty="0"/>
              <a:t>BPV adres 26 juni </a:t>
            </a:r>
          </a:p>
          <a:p>
            <a:pPr lvl="2"/>
            <a:r>
              <a:rPr lang="nl-NL" dirty="0"/>
              <a:t>BPV uren 3 juli</a:t>
            </a:r>
          </a:p>
          <a:p>
            <a:pPr lvl="2"/>
            <a:r>
              <a:rPr lang="nl-NL" dirty="0"/>
              <a:t>BPV beoordeling 3 juli</a:t>
            </a:r>
          </a:p>
          <a:p>
            <a:pPr lvl="3"/>
            <a:r>
              <a:rPr lang="nl-NL" sz="2000" dirty="0"/>
              <a:t>Stevie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Voorbeeld van afbeelding">
            <a:extLst>
              <a:ext uri="{FF2B5EF4-FFF2-40B4-BE49-F238E27FC236}">
                <a16:creationId xmlns:a16="http://schemas.microsoft.com/office/drawing/2014/main" id="{AA96644E-726D-7191-B743-D213FC33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3" y="581665"/>
            <a:ext cx="4571611" cy="60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A568F-2575-E679-9FA1-8E32051D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magazijn, wat is dat eigenlijk?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4CADA5-6710-84F4-1E6C-334C2A9ED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8070"/>
            <a:ext cx="10972800" cy="4626466"/>
          </a:xfrm>
        </p:spPr>
        <p:txBody>
          <a:bodyPr>
            <a:normAutofit lnSpcReduction="10000"/>
          </a:bodyPr>
          <a:lstStyle/>
          <a:p>
            <a:r>
              <a:rPr lang="nl-NL" dirty="0"/>
              <a:t>Afsluitbare ruimte</a:t>
            </a:r>
          </a:p>
          <a:p>
            <a:r>
              <a:rPr lang="nl-NL" dirty="0"/>
              <a:t>Tijdelijke opslag</a:t>
            </a:r>
          </a:p>
          <a:p>
            <a:r>
              <a:rPr lang="nl-NL" dirty="0"/>
              <a:t>Logische ligging en inrichting</a:t>
            </a:r>
          </a:p>
          <a:p>
            <a:endParaRPr lang="nl-NL" dirty="0"/>
          </a:p>
          <a:p>
            <a:pPr marL="109728" indent="0">
              <a:buNone/>
            </a:pPr>
            <a:r>
              <a:rPr lang="nl-NL" sz="4000" dirty="0">
                <a:latin typeface="+mj-lt"/>
              </a:rPr>
              <a:t>Waarom worden goederen opgeslagen?</a:t>
            </a:r>
          </a:p>
          <a:p>
            <a:r>
              <a:rPr lang="nl-NL" dirty="0"/>
              <a:t>Onregelmatige aanvoer</a:t>
            </a:r>
          </a:p>
          <a:p>
            <a:r>
              <a:rPr lang="nl-NL" dirty="0"/>
              <a:t>vraag van de klant</a:t>
            </a:r>
          </a:p>
          <a:p>
            <a:r>
              <a:rPr lang="nl-NL" dirty="0"/>
              <a:t>Beschikbare winkelruimte</a:t>
            </a:r>
          </a:p>
          <a:p>
            <a:r>
              <a:rPr lang="nl-NL" dirty="0"/>
              <a:t>Grootte van goederen / artikelen</a:t>
            </a:r>
          </a:p>
          <a:p>
            <a:r>
              <a:rPr lang="nl-NL" dirty="0"/>
              <a:t>Seizoenartikelen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6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B2506-BF11-46E5-9F2A-F0894FC5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8000B8-AB4D-4DE1-BE65-7AD695559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763571"/>
            <a:ext cx="11708090" cy="5810965"/>
          </a:xfrm>
        </p:spPr>
        <p:txBody>
          <a:bodyPr>
            <a:normAutofit/>
          </a:bodyPr>
          <a:lstStyle/>
          <a:p>
            <a:r>
              <a:rPr lang="nl-NL" dirty="0"/>
              <a:t>Artikelen in de winkel leggen een lange weg af voordat ze in het schap liggen. Er komt veel bij kijken voordat een levering goed is verwerkt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Hoe zorg je ervoor dat de goederenstroom in jouw winkel goed verloopt?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33F31A-1D06-4063-A1BB-338813C6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67" y="1787592"/>
            <a:ext cx="5868266" cy="41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F40BB-5BD7-4271-A417-9B91D920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CEED9CD-9F1B-4AE8-B571-8E87F88BB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17" y="12130"/>
            <a:ext cx="7044965" cy="6833740"/>
          </a:xfrm>
        </p:spPr>
      </p:pic>
    </p:spTree>
    <p:extLst>
      <p:ext uri="{BB962C8B-B14F-4D97-AF65-F5344CB8AC3E}">
        <p14:creationId xmlns:p14="http://schemas.microsoft.com/office/powerpoint/2010/main" val="25820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BE880-7AF7-B16D-8E39-44246A2B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in tweetallen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8ED5F6-E7EA-720D-94AB-E84BAAA3A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begrippen horen bij elkaar?</a:t>
            </a:r>
          </a:p>
        </p:txBody>
      </p:sp>
    </p:spTree>
    <p:extLst>
      <p:ext uri="{BB962C8B-B14F-4D97-AF65-F5344CB8AC3E}">
        <p14:creationId xmlns:p14="http://schemas.microsoft.com/office/powerpoint/2010/main" val="35047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A2151-58B3-466D-A692-489AD815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 anchor="ctr">
            <a:normAutofit/>
          </a:bodyPr>
          <a:lstStyle/>
          <a:p>
            <a:r>
              <a:rPr lang="nl-NL" dirty="0"/>
              <a:t>Wat is de functie van een magazijn?</a:t>
            </a: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9821BCAA-72B2-A689-A9F2-4F0280F8D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36847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4F182-C63F-6C28-7D75-E2F84E9C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>
            <a:normAutofit/>
          </a:bodyPr>
          <a:lstStyle/>
          <a:p>
            <a:r>
              <a:rPr lang="nl-NL" sz="2800" dirty="0"/>
              <a:t>Opslagmethoden</a:t>
            </a:r>
          </a:p>
        </p:txBody>
      </p:sp>
      <p:pic>
        <p:nvPicPr>
          <p:cNvPr id="5122" name="Picture 2" descr="Voorbeeld van afbeelding">
            <a:extLst>
              <a:ext uri="{FF2B5EF4-FFF2-40B4-BE49-F238E27FC236}">
                <a16:creationId xmlns:a16="http://schemas.microsoft.com/office/drawing/2014/main" id="{BDFE2756-3616-970E-0629-3CF0A3FE0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0" r="-1" b="18512"/>
          <a:stretch/>
        </p:blipFill>
        <p:spPr bwMode="auto">
          <a:xfrm>
            <a:off x="203200" y="776287"/>
            <a:ext cx="6803136" cy="58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07E41D-BC5F-DC59-A7C8-B185FA51CE6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954478" cy="4580573"/>
          </a:xfrm>
        </p:spPr>
        <p:txBody>
          <a:bodyPr>
            <a:normAutofit/>
          </a:bodyPr>
          <a:lstStyle/>
          <a:p>
            <a:pPr marL="352044" indent="-342900">
              <a:buFont typeface="Arial" panose="020B0604020202020204" pitchFamily="34" charset="0"/>
              <a:buChar char="•"/>
            </a:pPr>
            <a:r>
              <a:rPr lang="nl-NL" sz="2400" dirty="0"/>
              <a:t>Op de vloer, een nadeel is: ……..</a:t>
            </a:r>
          </a:p>
          <a:p>
            <a:pPr marL="352044" indent="-342900">
              <a:buFont typeface="Arial" panose="020B0604020202020204" pitchFamily="34" charset="0"/>
              <a:buChar char="•"/>
            </a:pPr>
            <a:r>
              <a:rPr lang="nl-NL" sz="2400" dirty="0"/>
              <a:t>Vlonders</a:t>
            </a:r>
          </a:p>
          <a:p>
            <a:pPr marL="352044" indent="-342900">
              <a:buFont typeface="Arial" panose="020B0604020202020204" pitchFamily="34" charset="0"/>
              <a:buChar char="•"/>
            </a:pPr>
            <a:r>
              <a:rPr lang="nl-NL" sz="2400" dirty="0"/>
              <a:t>Pallets</a:t>
            </a:r>
          </a:p>
          <a:p>
            <a:pPr marL="352044" indent="-342900">
              <a:buFont typeface="Arial" panose="020B0604020202020204" pitchFamily="34" charset="0"/>
              <a:buChar char="•"/>
            </a:pPr>
            <a:r>
              <a:rPr lang="nl-NL" sz="2400" dirty="0"/>
              <a:t>Stellingen</a:t>
            </a:r>
          </a:p>
          <a:p>
            <a:pPr marL="352044" indent="-342900">
              <a:buFont typeface="Arial" panose="020B0604020202020204" pitchFamily="34" charset="0"/>
              <a:buChar char="•"/>
            </a:pPr>
            <a:r>
              <a:rPr lang="nl-NL" sz="2400" dirty="0"/>
              <a:t>Rolcontainer</a:t>
            </a:r>
          </a:p>
          <a:p>
            <a:pPr marL="352044" indent="-342900">
              <a:buFont typeface="Arial" panose="020B0604020202020204" pitchFamily="34" charset="0"/>
              <a:buChar char="•"/>
            </a:pPr>
            <a:r>
              <a:rPr lang="nl-NL" sz="2400" dirty="0"/>
              <a:t>Buiten opslag</a:t>
            </a:r>
          </a:p>
          <a:p>
            <a:pPr marL="352044" indent="-342900">
              <a:buFont typeface="Arial" panose="020B0604020202020204" pitchFamily="34" charset="0"/>
              <a:buChar char="•"/>
            </a:pPr>
            <a:r>
              <a:rPr lang="nl-NL" sz="2400" dirty="0"/>
              <a:t>Speciaal als vries- of koelproducten, chemicaliën, dure producten, levende producten</a:t>
            </a:r>
          </a:p>
        </p:txBody>
      </p:sp>
    </p:spTree>
    <p:extLst>
      <p:ext uri="{BB962C8B-B14F-4D97-AF65-F5344CB8AC3E}">
        <p14:creationId xmlns:p14="http://schemas.microsoft.com/office/powerpoint/2010/main" val="30603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64779-683E-6A0A-E6C5-DD6CD595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 anchor="ctr">
            <a:normAutofit/>
          </a:bodyPr>
          <a:lstStyle/>
          <a:p>
            <a:r>
              <a:rPr lang="nl-NL" dirty="0"/>
              <a:t>Let op veiligheid 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8EDDF7-8F4B-C0C2-5C5B-B01950A26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>
            <a:normAutofit/>
          </a:bodyPr>
          <a:lstStyle/>
          <a:p>
            <a:r>
              <a:rPr lang="nl-NL" sz="2400" dirty="0"/>
              <a:t>Zware artikelen laag</a:t>
            </a:r>
          </a:p>
          <a:p>
            <a:r>
              <a:rPr lang="nl-NL" sz="2400" dirty="0"/>
              <a:t>Niet te hoog plaatsen</a:t>
            </a:r>
          </a:p>
          <a:p>
            <a:r>
              <a:rPr lang="nl-NL" sz="2400" dirty="0"/>
              <a:t>Breekbare artikelen niet onderaan</a:t>
            </a:r>
          </a:p>
          <a:p>
            <a:r>
              <a:rPr lang="nl-NL" sz="2400" dirty="0"/>
              <a:t>Overzicht bij opslaan</a:t>
            </a:r>
          </a:p>
          <a:p>
            <a:r>
              <a:rPr lang="nl-NL" sz="2400" dirty="0" err="1"/>
              <a:t>Fast</a:t>
            </a:r>
            <a:r>
              <a:rPr lang="nl-NL" sz="2400" dirty="0"/>
              <a:t> </a:t>
            </a:r>
            <a:r>
              <a:rPr lang="nl-NL" sz="2400" dirty="0" err="1"/>
              <a:t>movers</a:t>
            </a:r>
            <a:r>
              <a:rPr lang="nl-NL" sz="2400" dirty="0"/>
              <a:t> logisch plaatsen (waar?)</a:t>
            </a:r>
          </a:p>
          <a:p>
            <a:r>
              <a:rPr lang="nl-NL" sz="2400" dirty="0"/>
              <a:t>Artikelen daar waar nodig scheiden;  voeding en chemische middelen, planten en bestrijdingsmiddelen</a:t>
            </a:r>
          </a:p>
        </p:txBody>
      </p:sp>
      <p:pic>
        <p:nvPicPr>
          <p:cNvPr id="6148" name="Picture 4" descr="Tjipcast 27 - veiligheid in de bouw-01 - Loko Cartoons">
            <a:extLst>
              <a:ext uri="{FF2B5EF4-FFF2-40B4-BE49-F238E27FC236}">
                <a16:creationId xmlns:a16="http://schemas.microsoft.com/office/drawing/2014/main" id="{31EC7BCA-DE94-733D-3E52-0801E5D3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2792" y="1983644"/>
            <a:ext cx="5384800" cy="380974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542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e van training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616_TF03460604" id="{2E200E85-541D-48A5-BFB0-DBA07DDA9DE1}" vid="{9076C743-BE82-44E9-BF1F-CB14A2F21507}"/>
    </a:ext>
  </a:extLst>
</a:theme>
</file>

<file path=ppt/theme/theme2.xml><?xml version="1.0" encoding="utf-8"?>
<a:theme xmlns:a="http://schemas.openxmlformats.org/drawingml/2006/main" name="Office-th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e09757-d42c-4fcd-ae27-c71d4b25821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5" ma:contentTypeDescription="Een nieuw document maken." ma:contentTypeScope="" ma:versionID="d85569397a834ab0abf05d4524917c29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476f085c84b7131a2a51d28c14f11be9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0DD357-CE9A-4926-89D9-78046B1C40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944B4-A62D-43FE-8CA4-BE2FB88E7226}">
  <ds:schemaRefs>
    <ds:schemaRef ds:uri="http://purl.org/dc/dcmitype/"/>
    <ds:schemaRef ds:uri="http://schemas.microsoft.com/office/2006/metadata/properties"/>
    <ds:schemaRef ds:uri="c2e09757-d42c-4fcd-ae27-c71d4b258210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fe1b49f-1cd4-47d5-a3dc-4ad9ba0da7af"/>
  </ds:schemaRefs>
</ds:datastoreItem>
</file>

<file path=customXml/itemProps3.xml><?xml version="1.0" encoding="utf-8"?>
<ds:datastoreItem xmlns:ds="http://schemas.openxmlformats.org/officeDocument/2006/customXml" ds:itemID="{E915E5DC-43F3-4F91-9123-0E208002AC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training</Template>
  <TotalTime>1</TotalTime>
  <Words>319</Words>
  <Application>Microsoft Office PowerPoint</Application>
  <PresentationFormat>Breedbeeld</PresentationFormat>
  <Paragraphs>83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Wingdings 2</vt:lpstr>
      <vt:lpstr>Presentatie van training</vt:lpstr>
      <vt:lpstr>Periode 5, Het magazijn Groene Retail</vt:lpstr>
      <vt:lpstr>PowerPoint-presentatie</vt:lpstr>
      <vt:lpstr>Het magazijn, wat is dat eigenlijk?</vt:lpstr>
      <vt:lpstr>PowerPoint-presentatie</vt:lpstr>
      <vt:lpstr>PowerPoint-presentatie</vt:lpstr>
      <vt:lpstr>Opdracht in tweetallen</vt:lpstr>
      <vt:lpstr>Wat is de functie van een magazijn?</vt:lpstr>
      <vt:lpstr>Opslagmethoden</vt:lpstr>
      <vt:lpstr>Let op veiligheid !!</vt:lpstr>
      <vt:lpstr>Administratieve documenten</vt:lpstr>
      <vt:lpstr>Vrachtbrief</vt:lpstr>
      <vt:lpstr>Leverings- en betalingsvoorwaarden</vt:lpstr>
      <vt:lpstr>Pakbon</vt:lpstr>
      <vt:lpstr>PowerPoint-presentatie</vt:lpstr>
      <vt:lpstr>Retourbon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klas 32</dc:title>
  <dc:creator>Annoeschka Turksema</dc:creator>
  <cp:lastModifiedBy>Annoeschka Turksema</cp:lastModifiedBy>
  <cp:revision>59</cp:revision>
  <dcterms:created xsi:type="dcterms:W3CDTF">2021-01-15T10:01:37Z</dcterms:created>
  <dcterms:modified xsi:type="dcterms:W3CDTF">2023-06-21T15:03:00Z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